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9"/>
    <p:sldMasterId id="2147484144" r:id="rId10"/>
  </p:sldMasterIdLst>
  <p:notesMasterIdLst>
    <p:notesMasterId r:id="rId39"/>
  </p:notesMasterIdLst>
  <p:handoutMasterIdLst>
    <p:handoutMasterId r:id="rId40"/>
  </p:handoutMasterIdLst>
  <p:sldIdLst>
    <p:sldId id="1301" r:id="rId11"/>
    <p:sldId id="1332" r:id="rId12"/>
    <p:sldId id="1333" r:id="rId13"/>
    <p:sldId id="1339" r:id="rId14"/>
    <p:sldId id="1340" r:id="rId15"/>
    <p:sldId id="1341" r:id="rId16"/>
    <p:sldId id="1336" r:id="rId17"/>
    <p:sldId id="1343" r:id="rId18"/>
    <p:sldId id="1344" r:id="rId19"/>
    <p:sldId id="1347" r:id="rId20"/>
    <p:sldId id="1348" r:id="rId21"/>
    <p:sldId id="1352" r:id="rId22"/>
    <p:sldId id="1353" r:id="rId23"/>
    <p:sldId id="1354" r:id="rId24"/>
    <p:sldId id="1355" r:id="rId25"/>
    <p:sldId id="1356" r:id="rId26"/>
    <p:sldId id="1357" r:id="rId27"/>
    <p:sldId id="1358" r:id="rId28"/>
    <p:sldId id="1342" r:id="rId29"/>
    <p:sldId id="1335" r:id="rId30"/>
    <p:sldId id="1334" r:id="rId31"/>
    <p:sldId id="1359" r:id="rId32"/>
    <p:sldId id="1345" r:id="rId33"/>
    <p:sldId id="1346" r:id="rId34"/>
    <p:sldId id="1361" r:id="rId35"/>
    <p:sldId id="1349" r:id="rId36"/>
    <p:sldId id="1350" r:id="rId37"/>
    <p:sldId id="1284" r:id="rId38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D2A748F-443D-7701-1B21-ABDF3E795587}" name="Sara Boussouf" initials="SB" userId="S::sara.boussouf@ecole.ensicaen.fr::f0a12ee4-83bc-4342-99db-a88396d84da6" providerId="AD"/>
  <p188:author id="{31BF6E9F-032E-2292-0CC1-C4B41DB431FD}" name="Antoine Picard" initials="AP" userId="S::antoine.picard@ecole.ensicaen.fr::fdeec354-aeb5-4558-8bea-95cd44196a22" providerId="AD"/>
  <p188:author id="{B0BB1ED3-8A22-0B9F-53E5-DF9619EC6255}" name="Paul Jallais" initials="PJ" userId="S::paul.jallais@ecole.ensicaen.fr::21a047a2-f455-4a1b-95d1-f367c937dd4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n Mahier" initials="JM" lastIdx="9" clrIdx="2">
    <p:extLst>
      <p:ext uri="{19B8F6BF-5375-455C-9EA6-DF929625EA0E}">
        <p15:presenceInfo xmlns:p15="http://schemas.microsoft.com/office/powerpoint/2012/main" userId="5d80384d7e8b72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5653"/>
    <a:srgbClr val="AEB11C"/>
    <a:srgbClr val="ECEFF0"/>
    <a:srgbClr val="CFD9DF"/>
    <a:srgbClr val="7B949E"/>
    <a:srgbClr val="DC943B"/>
    <a:srgbClr val="BAA647"/>
    <a:srgbClr val="36C1C2"/>
    <a:srgbClr val="15173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DE28DE-4B7A-CD64-EFFC-2F984FA4A204}" v="20" dt="2025-02-10T14:20:32.627"/>
    <p1510:client id="{4F66E98D-5457-42B4-8BF4-FEBEF029AFA8}" v="1985" dt="2025-02-10T14:06:27.693"/>
    <p1510:client id="{6EE26247-63B5-E9CA-4400-1791F185D3AD}" v="52" dt="2025-02-09T22:01:09.763"/>
    <p1510:client id="{717E090A-A745-4F72-AF30-7D3DECFD4B59}" v="782" dt="2025-02-10T12:48:38.413"/>
    <p1510:client id="{BAE7C147-1D2F-4F20-933F-0A7CC845BC48}" v="2" dt="2025-02-09T20:47:42.023"/>
    <p1510:client id="{E6734EF5-D57C-A5B2-2871-4ED43DE40EF6}" v="104" dt="2025-02-10T11:43:31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37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2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microsoft.com/office/2016/11/relationships/changesInfo" Target="changesInfos/changesInfo1.xml"/><Relationship Id="rId20" Type="http://schemas.openxmlformats.org/officeDocument/2006/relationships/slide" Target="slides/slide10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Jallais" userId="21a047a2-f455-4a1b-95d1-f367c937dd45" providerId="ADAL" clId="{4F66E98D-5457-42B4-8BF4-FEBEF029AFA8}"/>
    <pc:docChg chg="undo redo custSel addSld delSld modSld modMainMaster addSection delSection">
      <pc:chgData name="Paul Jallais" userId="21a047a2-f455-4a1b-95d1-f367c937dd45" providerId="ADAL" clId="{4F66E98D-5457-42B4-8BF4-FEBEF029AFA8}" dt="2025-02-10T14:06:27.693" v="1985" actId="20577"/>
      <pc:docMkLst>
        <pc:docMk/>
      </pc:docMkLst>
      <pc:sldChg chg="modSp del mod">
        <pc:chgData name="Paul Jallais" userId="21a047a2-f455-4a1b-95d1-f367c937dd45" providerId="ADAL" clId="{4F66E98D-5457-42B4-8BF4-FEBEF029AFA8}" dt="2025-02-10T13:53:19.957" v="1923" actId="47"/>
        <pc:sldMkLst>
          <pc:docMk/>
          <pc:sldMk cId="1931898339" sldId="1258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931898339" sldId="1258"/>
            <ac:spMk id="8" creationId="{05432FEF-A403-BD4A-BAEE-F883FE6DB454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931898339" sldId="1258"/>
            <ac:spMk id="9" creationId="{739B8814-3BED-3D4A-B6C7-1DF8AEF16D01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931898339" sldId="1258"/>
            <ac:spMk id="10" creationId="{F8FE83A2-AE67-004E-A4EE-01ECD5B051C0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931898339" sldId="1258"/>
            <ac:spMk id="11" creationId="{488C1AB7-DF53-2F43-BB80-5708278341EE}"/>
          </ac:spMkLst>
        </pc:spChg>
      </pc:sldChg>
      <pc:sldChg chg="modSp del mod">
        <pc:chgData name="Paul Jallais" userId="21a047a2-f455-4a1b-95d1-f367c937dd45" providerId="ADAL" clId="{4F66E98D-5457-42B4-8BF4-FEBEF029AFA8}" dt="2025-02-10T13:53:13.540" v="1917" actId="47"/>
        <pc:sldMkLst>
          <pc:docMk/>
          <pc:sldMk cId="979119176" sldId="1270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979119176" sldId="1270"/>
            <ac:spMk id="2" creationId="{A7C31F97-2391-704F-9F5E-4E41DFCC0683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979119176" sldId="1270"/>
            <ac:spMk id="3" creationId="{00590805-C270-E847-97D8-334CA98533EF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979119176" sldId="1270"/>
            <ac:spMk id="4" creationId="{167EE0A0-351D-A74B-B313-59C57C43EB25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979119176" sldId="1270"/>
            <ac:spMk id="5" creationId="{DCEF93E0-1A48-6143-A71D-1701CDB3379B}"/>
          </ac:spMkLst>
        </pc:spChg>
      </pc:sldChg>
      <pc:sldChg chg="modSp del mod">
        <pc:chgData name="Paul Jallais" userId="21a047a2-f455-4a1b-95d1-f367c937dd45" providerId="ADAL" clId="{4F66E98D-5457-42B4-8BF4-FEBEF029AFA8}" dt="2025-02-10T13:53:21.068" v="1924" actId="47"/>
        <pc:sldMkLst>
          <pc:docMk/>
          <pc:sldMk cId="3469506594" sldId="1278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469506594" sldId="1278"/>
            <ac:spMk id="2" creationId="{87D521BB-EEA5-A340-9310-CC7D94D6E9C4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469506594" sldId="1278"/>
            <ac:spMk id="28" creationId="{5161C90C-F5C8-8C44-AFEB-0ED1D4B84E6A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469506594" sldId="1278"/>
            <ac:spMk id="29" creationId="{64EA310C-ABE9-FC45-B868-FDB0B8B4C37C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469506594" sldId="1278"/>
            <ac:spMk id="31" creationId="{4903E616-A0EF-7B43-9401-6464B6964D0B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469506594" sldId="1278"/>
            <ac:spMk id="33" creationId="{0EF66646-D1C1-0240-B8F3-7421AA35017E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469506594" sldId="1278"/>
            <ac:spMk id="35" creationId="{1D1D019E-2F73-C14B-B41E-E2833A6C61EE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469506594" sldId="1278"/>
            <ac:spMk id="36" creationId="{E55A8F22-8846-634C-BCAB-500547D6379D}"/>
          </ac:spMkLst>
        </pc:spChg>
      </pc:sldChg>
      <pc:sldChg chg="modSp del mod">
        <pc:chgData name="Paul Jallais" userId="21a047a2-f455-4a1b-95d1-f367c937dd45" providerId="ADAL" clId="{4F66E98D-5457-42B4-8BF4-FEBEF029AFA8}" dt="2025-02-10T13:53:24.691" v="1928" actId="47"/>
        <pc:sldMkLst>
          <pc:docMk/>
          <pc:sldMk cId="794897643" sldId="1282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794897643" sldId="1282"/>
            <ac:spMk id="22" creationId="{4BB11CCA-BDBE-9042-A17D-26298D01C609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794897643" sldId="1282"/>
            <ac:spMk id="29" creationId="{759BFAE7-B6C3-CE4D-B24B-4913F5B5B42B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794897643" sldId="1282"/>
            <ac:spMk id="31" creationId="{C40F6B82-5D0E-474F-BB28-A1C250A98120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794897643" sldId="1282"/>
            <ac:spMk id="38" creationId="{2060E6BB-9F2E-3B4A-AE00-141011D4843C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794897643" sldId="1282"/>
            <ac:spMk id="39" creationId="{DB6C8F12-9CF7-0E47-86E5-BFFCBE587542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794897643" sldId="1282"/>
            <ac:spMk id="40" creationId="{E0086188-13A8-2043-BAC6-6B17DC4B8CFF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794897643" sldId="1282"/>
            <ac:spMk id="43" creationId="{E8C01A33-DF60-5349-9893-B9DD019078C4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794897643" sldId="1282"/>
            <ac:spMk id="46" creationId="{D3FC6F8F-DA86-774B-BE96-E948058CE4E2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794897643" sldId="1282"/>
            <ac:spMk id="47" creationId="{770EA580-919D-E942-B828-4E972FEF6A2D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794897643" sldId="1282"/>
            <ac:spMk id="49" creationId="{2DD24E76-492F-9A4D-8958-CB633C2E1A7F}"/>
          </ac:spMkLst>
        </pc:spChg>
      </pc:sldChg>
      <pc:sldChg chg="modSp del mod">
        <pc:chgData name="Paul Jallais" userId="21a047a2-f455-4a1b-95d1-f367c937dd45" providerId="ADAL" clId="{4F66E98D-5457-42B4-8BF4-FEBEF029AFA8}" dt="2025-02-10T13:53:17.061" v="1920" actId="47"/>
        <pc:sldMkLst>
          <pc:docMk/>
          <pc:sldMk cId="1098207578" sldId="1286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098207578" sldId="1286"/>
            <ac:spMk id="28" creationId="{99E61EC8-1AD3-674C-9701-F40B9E8C9B58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098207578" sldId="1286"/>
            <ac:spMk id="31" creationId="{4140D8EC-995D-C447-8321-61534B554BB1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098207578" sldId="1286"/>
            <ac:spMk id="33" creationId="{014D804C-9D73-1D41-B05C-238BE6ABA7D7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098207578" sldId="1286"/>
            <ac:spMk id="34" creationId="{0EBBD012-C731-4D48-BD7F-FA5D0A65371B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098207578" sldId="1286"/>
            <ac:spMk id="35" creationId="{A89491DB-A97E-FA43-A7F8-9E163E4A3F79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098207578" sldId="1286"/>
            <ac:spMk id="38" creationId="{A5285A7F-2DD3-574E-9F92-52A960A0CAED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098207578" sldId="1286"/>
            <ac:spMk id="41" creationId="{A4AE5309-A11C-CC40-9D50-AFCB76AD29AB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098207578" sldId="1286"/>
            <ac:spMk id="42" creationId="{70715054-2215-AF43-A548-5B48D6B89FF9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098207578" sldId="1286"/>
            <ac:spMk id="43" creationId="{062E688E-435D-EE4D-A3BD-DD78F6892249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098207578" sldId="1286"/>
            <ac:spMk id="44" creationId="{4C578A03-030D-A44C-93F4-32C52B22E65D}"/>
          </ac:spMkLst>
        </pc:spChg>
      </pc:sldChg>
      <pc:sldChg chg="modSp del mod">
        <pc:chgData name="Paul Jallais" userId="21a047a2-f455-4a1b-95d1-f367c937dd45" providerId="ADAL" clId="{4F66E98D-5457-42B4-8BF4-FEBEF029AFA8}" dt="2025-02-10T13:53:14.871" v="1918" actId="47"/>
        <pc:sldMkLst>
          <pc:docMk/>
          <pc:sldMk cId="880279099" sldId="1289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880279099" sldId="1289"/>
            <ac:spMk id="2" creationId="{2409E34D-902B-A14E-9853-FF659ACB0416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880279099" sldId="1289"/>
            <ac:spMk id="3" creationId="{B344D83B-C855-9C46-95EB-CA6EE5420095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880279099" sldId="1289"/>
            <ac:spMk id="4" creationId="{D360FAB7-8A3F-3044-99C5-40D17ED54818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880279099" sldId="1289"/>
            <ac:spMk id="6" creationId="{6C4E1E5C-E7BB-EB41-B8B1-B654F4773496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880279099" sldId="1289"/>
            <ac:spMk id="11" creationId="{43A3F28C-79CB-FC4E-B614-7EDE8439DD56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880279099" sldId="1289"/>
            <ac:spMk id="12" creationId="{DEEE7CC7-9745-2E45-B284-41759C4954C3}"/>
          </ac:spMkLst>
        </pc:spChg>
      </pc:sldChg>
      <pc:sldChg chg="modSp del mod">
        <pc:chgData name="Paul Jallais" userId="21a047a2-f455-4a1b-95d1-f367c937dd45" providerId="ADAL" clId="{4F66E98D-5457-42B4-8BF4-FEBEF029AFA8}" dt="2025-02-10T13:53:18.157" v="1921" actId="47"/>
        <pc:sldMkLst>
          <pc:docMk/>
          <pc:sldMk cId="1689820258" sldId="1290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689820258" sldId="1290"/>
            <ac:spMk id="4" creationId="{70E2CEEF-4416-BC4D-AED5-AC5F010A7AFB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689820258" sldId="1290"/>
            <ac:spMk id="5" creationId="{22FEC50A-40A0-D941-BA37-29E2B51CF767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689820258" sldId="1290"/>
            <ac:spMk id="6" creationId="{0CDE751C-B710-DA47-AA28-DC471E1E663A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689820258" sldId="1290"/>
            <ac:spMk id="17" creationId="{71E64330-E097-3044-A8AB-E438EFBC2136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689820258" sldId="1290"/>
            <ac:spMk id="18" creationId="{FBC8731A-2669-104E-B4A3-27CF28D2E7ED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689820258" sldId="1290"/>
            <ac:spMk id="20" creationId="{375D8F83-9091-B642-93A6-551C617D47E5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689820258" sldId="1290"/>
            <ac:spMk id="21" creationId="{9E4C83D3-DEB6-3243-B11B-A6762F72CE81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689820258" sldId="1290"/>
            <ac:spMk id="22" creationId="{10F1EA3F-49F5-634B-A1F1-1998580E5C2B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689820258" sldId="1290"/>
            <ac:spMk id="24" creationId="{AC7A4539-D23A-5B48-BD42-7F84C826B45D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689820258" sldId="1290"/>
            <ac:spMk id="25" creationId="{BB8B90A6-0778-D149-8F38-248D9E02D209}"/>
          </ac:spMkLst>
        </pc:spChg>
      </pc:sldChg>
      <pc:sldChg chg="modSp del mod">
        <pc:chgData name="Paul Jallais" userId="21a047a2-f455-4a1b-95d1-f367c937dd45" providerId="ADAL" clId="{4F66E98D-5457-42B4-8BF4-FEBEF029AFA8}" dt="2025-02-10T13:53:21.797" v="1925" actId="47"/>
        <pc:sldMkLst>
          <pc:docMk/>
          <pc:sldMk cId="2404861660" sldId="1291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404861660" sldId="1291"/>
            <ac:spMk id="6" creationId="{10D9F3F8-4BF3-904D-99A4-124EED53EA97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404861660" sldId="1291"/>
            <ac:spMk id="16" creationId="{A700E2CC-B05A-F743-BE1A-90072F433D48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404861660" sldId="1291"/>
            <ac:spMk id="31" creationId="{23AD48BB-9791-8F45-9168-267909A1DF02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404861660" sldId="1291"/>
            <ac:spMk id="33" creationId="{DA365975-5004-3043-A82B-7475C2E9158D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404861660" sldId="1291"/>
            <ac:spMk id="36" creationId="{E55A8F22-8846-634C-BCAB-500547D6379D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404861660" sldId="1291"/>
            <ac:spMk id="37" creationId="{46F22E07-48E1-B742-AF1E-92FF031ED8AB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404861660" sldId="1291"/>
            <ac:spMk id="43" creationId="{271710D6-0293-5A40-B7EF-F0D4D2A738D2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404861660" sldId="1291"/>
            <ac:spMk id="49" creationId="{501F666B-59A3-B846-910A-24608C8DC322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404861660" sldId="1291"/>
            <ac:spMk id="52" creationId="{D716291D-ECB6-C543-9E8F-D31B01370870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404861660" sldId="1291"/>
            <ac:spMk id="53" creationId="{6BB3CA12-79CD-6B4F-AFA6-33E6FBADD7AF}"/>
          </ac:spMkLst>
        </pc:spChg>
      </pc:sldChg>
      <pc:sldChg chg="modSp del mod">
        <pc:chgData name="Paul Jallais" userId="21a047a2-f455-4a1b-95d1-f367c937dd45" providerId="ADAL" clId="{4F66E98D-5457-42B4-8BF4-FEBEF029AFA8}" dt="2025-02-10T13:53:19.259" v="1922" actId="47"/>
        <pc:sldMkLst>
          <pc:docMk/>
          <pc:sldMk cId="3866556226" sldId="1292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866556226" sldId="1292"/>
            <ac:spMk id="5" creationId="{302981FF-294A-C74D-841B-D45C528DDEC3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866556226" sldId="1292"/>
            <ac:spMk id="6" creationId="{996C8A7E-9A1D-5F46-992F-2C830D616920}"/>
          </ac:spMkLst>
        </pc:spChg>
      </pc:sldChg>
      <pc:sldChg chg="addSp modSp mod">
        <pc:chgData name="Paul Jallais" userId="21a047a2-f455-4a1b-95d1-f367c937dd45" providerId="ADAL" clId="{4F66E98D-5457-42B4-8BF4-FEBEF029AFA8}" dt="2025-02-09T22:20:35.786" v="1880" actId="790"/>
        <pc:sldMkLst>
          <pc:docMk/>
          <pc:sldMk cId="75142561" sldId="1301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75142561" sldId="1301"/>
            <ac:spMk id="2" creationId="{96BCC263-A6E8-EA4E-A8AF-F211DC04690F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75142561" sldId="1301"/>
            <ac:spMk id="5" creationId="{1F34B6AE-E982-644B-96B0-D04E84CB1046}"/>
          </ac:spMkLst>
        </pc:spChg>
        <pc:graphicFrameChg chg="add mod">
          <ac:chgData name="Paul Jallais" userId="21a047a2-f455-4a1b-95d1-f367c937dd45" providerId="ADAL" clId="{4F66E98D-5457-42B4-8BF4-FEBEF029AFA8}" dt="2025-02-09T21:22:34.626" v="1403"/>
          <ac:graphicFrameMkLst>
            <pc:docMk/>
            <pc:sldMk cId="75142561" sldId="1301"/>
            <ac:graphicFrameMk id="3" creationId="{77D84F82-9DF2-1FB6-8D2C-128FA280BC4C}"/>
          </ac:graphicFrameMkLst>
        </pc:graphicFrameChg>
      </pc:sldChg>
      <pc:sldChg chg="modSp del mod">
        <pc:chgData name="Paul Jallais" userId="21a047a2-f455-4a1b-95d1-f367c937dd45" providerId="ADAL" clId="{4F66E98D-5457-42B4-8BF4-FEBEF029AFA8}" dt="2025-02-10T13:53:22.870" v="1926" actId="47"/>
        <pc:sldMkLst>
          <pc:docMk/>
          <pc:sldMk cId="2595168275" sldId="1326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595168275" sldId="1326"/>
            <ac:spMk id="4" creationId="{FFC2E2BA-0CE4-3348-8022-9676CB140159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595168275" sldId="1326"/>
            <ac:spMk id="5" creationId="{5447FACB-EF76-1340-B290-BC77B9AE51F4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595168275" sldId="1326"/>
            <ac:spMk id="7" creationId="{D11DCB07-FE79-734D-BDFA-20F03DEB5757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595168275" sldId="1326"/>
            <ac:spMk id="8" creationId="{335616F4-F1C0-934F-B50A-516C8B127510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595168275" sldId="1326"/>
            <ac:spMk id="9" creationId="{531548A4-8145-804E-A69C-B8360D0B5B01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595168275" sldId="1326"/>
            <ac:spMk id="10" creationId="{65EA9340-8B4E-F346-BD53-94423E023413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595168275" sldId="1326"/>
            <ac:spMk id="11" creationId="{DAB28F3C-0641-834E-9742-05EE8B6F3080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595168275" sldId="1326"/>
            <ac:spMk id="12" creationId="{5FACE320-37A3-6742-A70A-8D5E77DD6529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595168275" sldId="1326"/>
            <ac:spMk id="13" creationId="{2645AF4C-F7AA-1546-9AA7-BD7905603A0B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595168275" sldId="1326"/>
            <ac:spMk id="14" creationId="{0CB9EA6C-76EA-0243-82CD-6CBCC0012100}"/>
          </ac:spMkLst>
        </pc:spChg>
      </pc:sldChg>
      <pc:sldChg chg="modSp del mod">
        <pc:chgData name="Paul Jallais" userId="21a047a2-f455-4a1b-95d1-f367c937dd45" providerId="ADAL" clId="{4F66E98D-5457-42B4-8BF4-FEBEF029AFA8}" dt="2025-02-10T13:53:23.608" v="1927" actId="47"/>
        <pc:sldMkLst>
          <pc:docMk/>
          <pc:sldMk cId="1840734261" sldId="1329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840734261" sldId="1329"/>
            <ac:spMk id="2" creationId="{1C4380AA-8E32-5D43-B59F-7831F87A4C91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840734261" sldId="1329"/>
            <ac:spMk id="3" creationId="{CD1E1670-BC8D-2046-BE1E-436FF7CA2D82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840734261" sldId="1329"/>
            <ac:spMk id="4" creationId="{E022C9E0-DB9B-A645-8D1F-36F109F60C5C}"/>
          </ac:spMkLst>
        </pc:spChg>
      </pc:sldChg>
      <pc:sldChg chg="modSp del mod">
        <pc:chgData name="Paul Jallais" userId="21a047a2-f455-4a1b-95d1-f367c937dd45" providerId="ADAL" clId="{4F66E98D-5457-42B4-8BF4-FEBEF029AFA8}" dt="2025-02-10T13:53:15.968" v="1919" actId="47"/>
        <pc:sldMkLst>
          <pc:docMk/>
          <pc:sldMk cId="4279840319" sldId="1331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4279840319" sldId="1331"/>
            <ac:spMk id="28" creationId="{F1A6FF62-74E6-A94E-9FBF-48BE877E412C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4279840319" sldId="1331"/>
            <ac:spMk id="30" creationId="{941DA88F-CCA0-CA48-897E-B9AC146E18F1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4279840319" sldId="1331"/>
            <ac:spMk id="31" creationId="{8B7D1591-722C-504A-9D7B-2A9CB4BD71F3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4279840319" sldId="1331"/>
            <ac:spMk id="34" creationId="{0E92EA34-7B19-2E4A-9952-90399BF37917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4279840319" sldId="1331"/>
            <ac:spMk id="38" creationId="{FD0480D9-1F43-2745-9099-98EDF198B25B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4279840319" sldId="1331"/>
            <ac:spMk id="39" creationId="{BF7992C5-89D7-6849-B2EB-65A61A36B3F3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4279840319" sldId="1331"/>
            <ac:spMk id="40" creationId="{C83DE88F-DC03-9D44-AB8C-4E93947F064C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4279840319" sldId="1331"/>
            <ac:spMk id="44" creationId="{2481498B-E250-9E4D-8976-377512F3322E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4279840319" sldId="1331"/>
            <ac:spMk id="46" creationId="{CE7AC5AF-BFF3-9045-ADC1-9D93B9C1A37E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4279840319" sldId="1331"/>
            <ac:spMk id="47" creationId="{DC71175C-6B93-B440-812B-282EE258F8B7}"/>
          </ac:spMkLst>
        </pc:spChg>
      </pc:sldChg>
      <pc:sldChg chg="modSp mod">
        <pc:chgData name="Paul Jallais" userId="21a047a2-f455-4a1b-95d1-f367c937dd45" providerId="ADAL" clId="{4F66E98D-5457-42B4-8BF4-FEBEF029AFA8}" dt="2025-02-09T22:20:35.786" v="1880" actId="790"/>
        <pc:sldMkLst>
          <pc:docMk/>
          <pc:sldMk cId="2641055083" sldId="1332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641055083" sldId="1332"/>
            <ac:spMk id="2" creationId="{C5B5C814-BA87-A146-13F1-124F810C98BB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641055083" sldId="1332"/>
            <ac:spMk id="4" creationId="{99DED418-F8B4-5F6D-02E9-346A9B126B79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641055083" sldId="1332"/>
            <ac:spMk id="5" creationId="{5271BCF6-D29B-8121-9CBA-26505387D057}"/>
          </ac:spMkLst>
        </pc:spChg>
      </pc:sldChg>
      <pc:sldChg chg="modSp mod">
        <pc:chgData name="Paul Jallais" userId="21a047a2-f455-4a1b-95d1-f367c937dd45" providerId="ADAL" clId="{4F66E98D-5457-42B4-8BF4-FEBEF029AFA8}" dt="2025-02-09T22:20:35.786" v="1880" actId="790"/>
        <pc:sldMkLst>
          <pc:docMk/>
          <pc:sldMk cId="1544273443" sldId="1333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544273443" sldId="1333"/>
            <ac:spMk id="2" creationId="{0AB8C35A-E6DD-A64B-9EC0-268F86B748BA}"/>
          </ac:spMkLst>
        </pc:spChg>
      </pc:sldChg>
      <pc:sldChg chg="modSp mod">
        <pc:chgData name="Paul Jallais" userId="21a047a2-f455-4a1b-95d1-f367c937dd45" providerId="ADAL" clId="{4F66E98D-5457-42B4-8BF4-FEBEF029AFA8}" dt="2025-02-09T22:20:35.786" v="1880" actId="790"/>
        <pc:sldMkLst>
          <pc:docMk/>
          <pc:sldMk cId="3090558443" sldId="1334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090558443" sldId="1334"/>
            <ac:spMk id="2" creationId="{1210511F-BCB4-12B8-789C-51E836365F69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090558443" sldId="1334"/>
            <ac:spMk id="6" creationId="{98B1C157-9E57-1BBC-574A-245F726DA083}"/>
          </ac:spMkLst>
        </pc:spChg>
      </pc:sldChg>
      <pc:sldChg chg="modSp mod">
        <pc:chgData name="Paul Jallais" userId="21a047a2-f455-4a1b-95d1-f367c937dd45" providerId="ADAL" clId="{4F66E98D-5457-42B4-8BF4-FEBEF029AFA8}" dt="2025-02-09T22:20:35.786" v="1880" actId="790"/>
        <pc:sldMkLst>
          <pc:docMk/>
          <pc:sldMk cId="3994149031" sldId="1335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994149031" sldId="1335"/>
            <ac:spMk id="2" creationId="{9070D179-F2BB-754E-477C-C6A0CDD99C11}"/>
          </ac:spMkLst>
        </pc:spChg>
      </pc:sldChg>
      <pc:sldChg chg="modSp mod">
        <pc:chgData name="Paul Jallais" userId="21a047a2-f455-4a1b-95d1-f367c937dd45" providerId="ADAL" clId="{4F66E98D-5457-42B4-8BF4-FEBEF029AFA8}" dt="2025-02-09T22:20:35.786" v="1880" actId="790"/>
        <pc:sldMkLst>
          <pc:docMk/>
          <pc:sldMk cId="3793356149" sldId="1336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793356149" sldId="1336"/>
            <ac:spMk id="2" creationId="{1EC53628-40CA-88C0-5DB8-8AA8CC2BE2CA}"/>
          </ac:spMkLst>
        </pc:spChg>
      </pc:sldChg>
      <pc:sldChg chg="addSp delSp modSp mod">
        <pc:chgData name="Paul Jallais" userId="21a047a2-f455-4a1b-95d1-f367c937dd45" providerId="ADAL" clId="{4F66E98D-5457-42B4-8BF4-FEBEF029AFA8}" dt="2025-02-09T22:20:35.786" v="1880" actId="790"/>
        <pc:sldMkLst>
          <pc:docMk/>
          <pc:sldMk cId="3518701018" sldId="1339"/>
        </pc:sldMkLst>
        <pc:spChg chg="add del mod">
          <ac:chgData name="Paul Jallais" userId="21a047a2-f455-4a1b-95d1-f367c937dd45" providerId="ADAL" clId="{4F66E98D-5457-42B4-8BF4-FEBEF029AFA8}" dt="2025-02-09T21:15:27.447" v="1399" actId="478"/>
          <ac:spMkLst>
            <pc:docMk/>
            <pc:sldMk cId="3518701018" sldId="1339"/>
            <ac:spMk id="5" creationId="{A805ED47-7C25-08EC-9F0B-0F8E62438572}"/>
          </ac:spMkLst>
        </pc:spChg>
        <pc:spChg chg="add del 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518701018" sldId="1339"/>
            <ac:spMk id="6" creationId="{B5900C01-2813-B8BA-4C16-24A04AEBA362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518701018" sldId="1339"/>
            <ac:spMk id="8" creationId="{91C03C7F-F951-8213-DC18-D78631D6ACC7}"/>
          </ac:spMkLst>
        </pc:spChg>
      </pc:sldChg>
      <pc:sldChg chg="modSp mod">
        <pc:chgData name="Paul Jallais" userId="21a047a2-f455-4a1b-95d1-f367c937dd45" providerId="ADAL" clId="{4F66E98D-5457-42B4-8BF4-FEBEF029AFA8}" dt="2025-02-09T22:20:35.786" v="1880" actId="790"/>
        <pc:sldMkLst>
          <pc:docMk/>
          <pc:sldMk cId="4250564558" sldId="1340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4250564558" sldId="1340"/>
            <ac:spMk id="2" creationId="{3CF50298-7DEF-88F9-30C1-D217ECC1A562}"/>
          </ac:spMkLst>
        </pc:spChg>
      </pc:sldChg>
      <pc:sldChg chg="modSp mod">
        <pc:chgData name="Paul Jallais" userId="21a047a2-f455-4a1b-95d1-f367c937dd45" providerId="ADAL" clId="{4F66E98D-5457-42B4-8BF4-FEBEF029AFA8}" dt="2025-02-09T22:20:35.786" v="1880" actId="790"/>
        <pc:sldMkLst>
          <pc:docMk/>
          <pc:sldMk cId="2206692022" sldId="1341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206692022" sldId="1341"/>
            <ac:spMk id="4" creationId="{10836611-90C9-C2F3-712C-28FE8C2B5CFD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206692022" sldId="1341"/>
            <ac:spMk id="5" creationId="{DE28BFF0-D2E9-E01E-9FA7-471FB37A47AB}"/>
          </ac:spMkLst>
        </pc:spChg>
      </pc:sldChg>
      <pc:sldChg chg="modSp mod">
        <pc:chgData name="Paul Jallais" userId="21a047a2-f455-4a1b-95d1-f367c937dd45" providerId="ADAL" clId="{4F66E98D-5457-42B4-8BF4-FEBEF029AFA8}" dt="2025-02-09T22:20:35.786" v="1880" actId="790"/>
        <pc:sldMkLst>
          <pc:docMk/>
          <pc:sldMk cId="1940390988" sldId="1342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940390988" sldId="1342"/>
            <ac:spMk id="2" creationId="{CECF5E49-A650-8668-45FF-BEE9B8803E19}"/>
          </ac:spMkLst>
        </pc:spChg>
      </pc:sldChg>
      <pc:sldChg chg="modSp mod">
        <pc:chgData name="Paul Jallais" userId="21a047a2-f455-4a1b-95d1-f367c937dd45" providerId="ADAL" clId="{4F66E98D-5457-42B4-8BF4-FEBEF029AFA8}" dt="2025-02-09T22:20:35.786" v="1880" actId="790"/>
        <pc:sldMkLst>
          <pc:docMk/>
          <pc:sldMk cId="1811403861" sldId="1343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811403861" sldId="1343"/>
            <ac:spMk id="8" creationId="{1808AD72-5A0C-6BC2-EA09-F68EBF28087E}"/>
          </ac:spMkLst>
        </pc:spChg>
      </pc:sldChg>
      <pc:sldChg chg="modSp mod">
        <pc:chgData name="Paul Jallais" userId="21a047a2-f455-4a1b-95d1-f367c937dd45" providerId="ADAL" clId="{4F66E98D-5457-42B4-8BF4-FEBEF029AFA8}" dt="2025-02-09T22:20:35.786" v="1880" actId="790"/>
        <pc:sldMkLst>
          <pc:docMk/>
          <pc:sldMk cId="2268614371" sldId="1344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268614371" sldId="1344"/>
            <ac:spMk id="8" creationId="{3E6EC81D-91A5-B0DB-E72D-A412AC4CE123}"/>
          </ac:spMkLst>
        </pc:spChg>
      </pc:sldChg>
      <pc:sldChg chg="modSp mod">
        <pc:chgData name="Paul Jallais" userId="21a047a2-f455-4a1b-95d1-f367c937dd45" providerId="ADAL" clId="{4F66E98D-5457-42B4-8BF4-FEBEF029AFA8}" dt="2025-02-09T22:20:35.786" v="1880" actId="790"/>
        <pc:sldMkLst>
          <pc:docMk/>
          <pc:sldMk cId="2641147114" sldId="1346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641147114" sldId="1346"/>
            <ac:spMk id="5" creationId="{D7BD2B0C-FA5B-34D6-F66E-8FAB5102A3A8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641147114" sldId="1346"/>
            <ac:spMk id="6" creationId="{1E9E0047-7651-7CAF-F915-B78214DC5BF3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641147114" sldId="1346"/>
            <ac:spMk id="11" creationId="{C10BD07A-1920-A816-C641-B290B19CE1CF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641147114" sldId="1346"/>
            <ac:spMk id="12" creationId="{FA512C1A-015A-D091-DBA1-92C4A3D76991}"/>
          </ac:spMkLst>
        </pc:spChg>
        <pc:graphicFrameChg chg="modGraphic">
          <ac:chgData name="Paul Jallais" userId="21a047a2-f455-4a1b-95d1-f367c937dd45" providerId="ADAL" clId="{4F66E98D-5457-42B4-8BF4-FEBEF029AFA8}" dt="2025-02-09T22:20:35.786" v="1880" actId="790"/>
          <ac:graphicFrameMkLst>
            <pc:docMk/>
            <pc:sldMk cId="2641147114" sldId="1346"/>
            <ac:graphicFrameMk id="2" creationId="{1D977829-C923-756B-6F21-ED51728329C1}"/>
          </ac:graphicFrameMkLst>
        </pc:graphicFrameChg>
      </pc:sldChg>
      <pc:sldChg chg="modSp add mod">
        <pc:chgData name="Paul Jallais" userId="21a047a2-f455-4a1b-95d1-f367c937dd45" providerId="ADAL" clId="{4F66E98D-5457-42B4-8BF4-FEBEF029AFA8}" dt="2025-02-09T22:20:35.786" v="1880" actId="790"/>
        <pc:sldMkLst>
          <pc:docMk/>
          <pc:sldMk cId="1291794247" sldId="1347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291794247" sldId="1347"/>
            <ac:spMk id="2" creationId="{36BD8ABA-49F6-E74E-2BDE-B55499EBCC25}"/>
          </ac:spMkLst>
        </pc:spChg>
      </pc:sldChg>
      <pc:sldChg chg="addSp modSp new mod">
        <pc:chgData name="Paul Jallais" userId="21a047a2-f455-4a1b-95d1-f367c937dd45" providerId="ADAL" clId="{4F66E98D-5457-42B4-8BF4-FEBEF029AFA8}" dt="2025-02-10T13:12:21.628" v="1915" actId="1076"/>
        <pc:sldMkLst>
          <pc:docMk/>
          <pc:sldMk cId="3331950449" sldId="1348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331950449" sldId="1348"/>
            <ac:spMk id="2" creationId="{5A068626-FD1D-468E-8DA9-6396EE83CFDE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331950449" sldId="1348"/>
            <ac:spMk id="3" creationId="{559CA892-210B-A6D4-2CD5-1F44FEE83B43}"/>
          </ac:spMkLst>
        </pc:spChg>
        <pc:picChg chg="add mod">
          <ac:chgData name="Paul Jallais" userId="21a047a2-f455-4a1b-95d1-f367c937dd45" providerId="ADAL" clId="{4F66E98D-5457-42B4-8BF4-FEBEF029AFA8}" dt="2025-02-09T20:23:30.139" v="257" actId="1076"/>
          <ac:picMkLst>
            <pc:docMk/>
            <pc:sldMk cId="3331950449" sldId="1348"/>
            <ac:picMk id="4" creationId="{4B77D6FB-7099-E51D-48C5-0FB21B511067}"/>
          </ac:picMkLst>
        </pc:picChg>
        <pc:picChg chg="add mod modCrop">
          <ac:chgData name="Paul Jallais" userId="21a047a2-f455-4a1b-95d1-f367c937dd45" providerId="ADAL" clId="{4F66E98D-5457-42B4-8BF4-FEBEF029AFA8}" dt="2025-02-09T20:23:32.930" v="258" actId="1076"/>
          <ac:picMkLst>
            <pc:docMk/>
            <pc:sldMk cId="3331950449" sldId="1348"/>
            <ac:picMk id="6" creationId="{BF8E6921-BE3F-1D7A-67BF-4F341B5695F8}"/>
          </ac:picMkLst>
        </pc:picChg>
        <pc:picChg chg="add mod">
          <ac:chgData name="Paul Jallais" userId="21a047a2-f455-4a1b-95d1-f367c937dd45" providerId="ADAL" clId="{4F66E98D-5457-42B4-8BF4-FEBEF029AFA8}" dt="2025-02-10T13:12:21.628" v="1915" actId="1076"/>
          <ac:picMkLst>
            <pc:docMk/>
            <pc:sldMk cId="3331950449" sldId="1348"/>
            <ac:picMk id="7" creationId="{44397AFA-3BD9-1EAD-95A3-D14DFA4B6D8D}"/>
          </ac:picMkLst>
        </pc:picChg>
      </pc:sldChg>
      <pc:sldChg chg="modSp add mod">
        <pc:chgData name="Paul Jallais" userId="21a047a2-f455-4a1b-95d1-f367c937dd45" providerId="ADAL" clId="{4F66E98D-5457-42B4-8BF4-FEBEF029AFA8}" dt="2025-02-09T22:20:35.786" v="1880" actId="790"/>
        <pc:sldMkLst>
          <pc:docMk/>
          <pc:sldMk cId="408295690" sldId="1349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408295690" sldId="1349"/>
            <ac:spMk id="2" creationId="{43A205FB-7729-F065-9D8E-27506D1CC651}"/>
          </ac:spMkLst>
        </pc:spChg>
      </pc:sldChg>
      <pc:sldChg chg="new del">
        <pc:chgData name="Paul Jallais" userId="21a047a2-f455-4a1b-95d1-f367c937dd45" providerId="ADAL" clId="{4F66E98D-5457-42B4-8BF4-FEBEF029AFA8}" dt="2025-02-09T20:26:58.653" v="321" actId="47"/>
        <pc:sldMkLst>
          <pc:docMk/>
          <pc:sldMk cId="956231643" sldId="1350"/>
        </pc:sldMkLst>
      </pc:sldChg>
      <pc:sldChg chg="modSp new mod">
        <pc:chgData name="Paul Jallais" userId="21a047a2-f455-4a1b-95d1-f367c937dd45" providerId="ADAL" clId="{4F66E98D-5457-42B4-8BF4-FEBEF029AFA8}" dt="2025-02-10T14:06:27.693" v="1985" actId="20577"/>
        <pc:sldMkLst>
          <pc:docMk/>
          <pc:sldMk cId="3989087232" sldId="1350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989087232" sldId="1350"/>
            <ac:spMk id="2" creationId="{F5503834-CBE3-B6DD-CEF7-0106508B1DC3}"/>
          </ac:spMkLst>
        </pc:spChg>
        <pc:spChg chg="mod">
          <ac:chgData name="Paul Jallais" userId="21a047a2-f455-4a1b-95d1-f367c937dd45" providerId="ADAL" clId="{4F66E98D-5457-42B4-8BF4-FEBEF029AFA8}" dt="2025-02-10T14:06:27.693" v="1985" actId="20577"/>
          <ac:spMkLst>
            <pc:docMk/>
            <pc:sldMk cId="3989087232" sldId="1350"/>
            <ac:spMk id="3" creationId="{9210858C-9A02-70B3-08B1-9C9F8CA141DE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989087232" sldId="1350"/>
            <ac:spMk id="4" creationId="{BF4E008E-1382-5640-1AB1-26DB914CB8BB}"/>
          </ac:spMkLst>
        </pc:spChg>
      </pc:sldChg>
      <pc:sldChg chg="modSp mod">
        <pc:chgData name="Paul Jallais" userId="21a047a2-f455-4a1b-95d1-f367c937dd45" providerId="ADAL" clId="{4F66E98D-5457-42B4-8BF4-FEBEF029AFA8}" dt="2025-02-09T22:20:35.786" v="1880" actId="790"/>
        <pc:sldMkLst>
          <pc:docMk/>
          <pc:sldMk cId="3380762861" sldId="1351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380762861" sldId="1351"/>
            <ac:spMk id="2" creationId="{00EC6989-CC99-2F77-5501-29EDC33959E5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380762861" sldId="1351"/>
            <ac:spMk id="3" creationId="{B4E1EF81-2405-AE9E-D6DD-D0801D6F573E}"/>
          </ac:spMkLst>
        </pc:spChg>
      </pc:sldChg>
      <pc:sldChg chg="addSp delSp modSp new mod">
        <pc:chgData name="Paul Jallais" userId="21a047a2-f455-4a1b-95d1-f367c937dd45" providerId="ADAL" clId="{4F66E98D-5457-42B4-8BF4-FEBEF029AFA8}" dt="2025-02-09T22:20:35.786" v="1880" actId="790"/>
        <pc:sldMkLst>
          <pc:docMk/>
          <pc:sldMk cId="1896121202" sldId="1352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896121202" sldId="1352"/>
            <ac:spMk id="2" creationId="{384C3DD3-A03D-DC07-AF9E-F9070530F2CE}"/>
          </ac:spMkLst>
        </pc:spChg>
        <pc:spChg chg="del">
          <ac:chgData name="Paul Jallais" userId="21a047a2-f455-4a1b-95d1-f367c937dd45" providerId="ADAL" clId="{4F66E98D-5457-42B4-8BF4-FEBEF029AFA8}" dt="2025-02-09T20:46:31.976" v="991" actId="478"/>
          <ac:spMkLst>
            <pc:docMk/>
            <pc:sldMk cId="1896121202" sldId="1352"/>
            <ac:spMk id="3" creationId="{13314AA5-7377-6921-80AC-008D227D8C86}"/>
          </ac:spMkLst>
        </pc:spChg>
        <pc:spChg chg="add 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896121202" sldId="1352"/>
            <ac:spMk id="6" creationId="{EBA2953B-EA24-9DE5-AC88-9403EEB8E97D}"/>
          </ac:spMkLst>
        </pc:spChg>
        <pc:spChg chg="add 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1896121202" sldId="1352"/>
            <ac:spMk id="8" creationId="{9ECF6AA8-AC82-1D12-BB27-7F68CFC429D9}"/>
          </ac:spMkLst>
        </pc:spChg>
        <pc:picChg chg="add mod">
          <ac:chgData name="Paul Jallais" userId="21a047a2-f455-4a1b-95d1-f367c937dd45" providerId="ADAL" clId="{4F66E98D-5457-42B4-8BF4-FEBEF029AFA8}" dt="2025-02-09T20:47:01.784" v="997" actId="1076"/>
          <ac:picMkLst>
            <pc:docMk/>
            <pc:sldMk cId="1896121202" sldId="1352"/>
            <ac:picMk id="4" creationId="{6684E595-A11B-635B-AD54-143A2CC4F70E}"/>
          </ac:picMkLst>
        </pc:picChg>
        <pc:picChg chg="add mod">
          <ac:chgData name="Paul Jallais" userId="21a047a2-f455-4a1b-95d1-f367c937dd45" providerId="ADAL" clId="{4F66E98D-5457-42B4-8BF4-FEBEF029AFA8}" dt="2025-02-09T20:47:01.784" v="997" actId="1076"/>
          <ac:picMkLst>
            <pc:docMk/>
            <pc:sldMk cId="1896121202" sldId="1352"/>
            <ac:picMk id="5" creationId="{B6A5EB90-2D08-3F8E-3DA1-95F8F18B0ADA}"/>
          </ac:picMkLst>
        </pc:picChg>
        <pc:picChg chg="add mod">
          <ac:chgData name="Paul Jallais" userId="21a047a2-f455-4a1b-95d1-f367c937dd45" providerId="ADAL" clId="{4F66E98D-5457-42B4-8BF4-FEBEF029AFA8}" dt="2025-02-09T20:51:14.251" v="1150" actId="14100"/>
          <ac:picMkLst>
            <pc:docMk/>
            <pc:sldMk cId="1896121202" sldId="1352"/>
            <ac:picMk id="7" creationId="{DC976716-7EF7-DF7E-F7AD-B44484C57809}"/>
          </ac:picMkLst>
        </pc:picChg>
      </pc:sldChg>
      <pc:sldChg chg="addSp delSp modSp new mod">
        <pc:chgData name="Paul Jallais" userId="21a047a2-f455-4a1b-95d1-f367c937dd45" providerId="ADAL" clId="{4F66E98D-5457-42B4-8BF4-FEBEF029AFA8}" dt="2025-02-09T22:20:35.786" v="1880" actId="790"/>
        <pc:sldMkLst>
          <pc:docMk/>
          <pc:sldMk cId="4243493911" sldId="1353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4243493911" sldId="1353"/>
            <ac:spMk id="2" creationId="{FAFC4AFB-C12D-1059-CCAF-1522CC0B1102}"/>
          </ac:spMkLst>
        </pc:spChg>
        <pc:spChg chg="del">
          <ac:chgData name="Paul Jallais" userId="21a047a2-f455-4a1b-95d1-f367c937dd45" providerId="ADAL" clId="{4F66E98D-5457-42B4-8BF4-FEBEF029AFA8}" dt="2025-02-09T21:02:15.076" v="1281" actId="478"/>
          <ac:spMkLst>
            <pc:docMk/>
            <pc:sldMk cId="4243493911" sldId="1353"/>
            <ac:spMk id="3" creationId="{09BC3F08-3858-702F-FB5E-337BF10D090B}"/>
          </ac:spMkLst>
        </pc:spChg>
        <pc:spChg chg="add 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4243493911" sldId="1353"/>
            <ac:spMk id="6" creationId="{02DEF075-D64B-2797-5A12-C1480391C412}"/>
          </ac:spMkLst>
        </pc:spChg>
        <pc:spChg chg="add 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4243493911" sldId="1353"/>
            <ac:spMk id="7" creationId="{C8B3ACB1-D36F-DC71-864B-81A9921BDBE4}"/>
          </ac:spMkLst>
        </pc:spChg>
        <pc:picChg chg="add mod">
          <ac:chgData name="Paul Jallais" userId="21a047a2-f455-4a1b-95d1-f367c937dd45" providerId="ADAL" clId="{4F66E98D-5457-42B4-8BF4-FEBEF029AFA8}" dt="2025-02-09T21:02:38.248" v="1292" actId="1076"/>
          <ac:picMkLst>
            <pc:docMk/>
            <pc:sldMk cId="4243493911" sldId="1353"/>
            <ac:picMk id="4" creationId="{75E2B9DF-77C5-707F-12DD-AC85E61E7A1A}"/>
          </ac:picMkLst>
        </pc:picChg>
        <pc:picChg chg="add mod">
          <ac:chgData name="Paul Jallais" userId="21a047a2-f455-4a1b-95d1-f367c937dd45" providerId="ADAL" clId="{4F66E98D-5457-42B4-8BF4-FEBEF029AFA8}" dt="2025-02-09T21:02:36.687" v="1291" actId="1076"/>
          <ac:picMkLst>
            <pc:docMk/>
            <pc:sldMk cId="4243493911" sldId="1353"/>
            <ac:picMk id="5" creationId="{06453D42-4A63-056D-726E-3F3A7ED72A00}"/>
          </ac:picMkLst>
        </pc:picChg>
      </pc:sldChg>
      <pc:sldChg chg="modSp new mod">
        <pc:chgData name="Paul Jallais" userId="21a047a2-f455-4a1b-95d1-f367c937dd45" providerId="ADAL" clId="{4F66E98D-5457-42B4-8BF4-FEBEF029AFA8}" dt="2025-02-09T22:20:35.786" v="1880" actId="790"/>
        <pc:sldMkLst>
          <pc:docMk/>
          <pc:sldMk cId="2454858674" sldId="1354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454858674" sldId="1354"/>
            <ac:spMk id="2" creationId="{36E3D9EA-BCCB-5F25-1932-1F07C9ACE163}"/>
          </ac:spMkLst>
        </pc:spChg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454858674" sldId="1354"/>
            <ac:spMk id="3" creationId="{2AC8E548-08B0-ED83-686F-DF3AA910715E}"/>
          </ac:spMkLst>
        </pc:spChg>
      </pc:sldChg>
      <pc:sldChg chg="addSp delSp modSp add mod">
        <pc:chgData name="Paul Jallais" userId="21a047a2-f455-4a1b-95d1-f367c937dd45" providerId="ADAL" clId="{4F66E98D-5457-42B4-8BF4-FEBEF029AFA8}" dt="2025-02-09T22:20:35.786" v="1880" actId="790"/>
        <pc:sldMkLst>
          <pc:docMk/>
          <pc:sldMk cId="3996247825" sldId="1355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996247825" sldId="1355"/>
            <ac:spMk id="2" creationId="{718352C0-A8F7-8D17-25DB-A8B3293A7851}"/>
          </ac:spMkLst>
        </pc:spChg>
        <pc:spChg chg="del">
          <ac:chgData name="Paul Jallais" userId="21a047a2-f455-4a1b-95d1-f367c937dd45" providerId="ADAL" clId="{4F66E98D-5457-42B4-8BF4-FEBEF029AFA8}" dt="2025-02-09T21:33:34.151" v="1542" actId="478"/>
          <ac:spMkLst>
            <pc:docMk/>
            <pc:sldMk cId="3996247825" sldId="1355"/>
            <ac:spMk id="3" creationId="{3DE1D91A-6944-F9F2-00A9-835BD05660F3}"/>
          </ac:spMkLst>
        </pc:spChg>
        <pc:spChg chg="add del mod">
          <ac:chgData name="Paul Jallais" userId="21a047a2-f455-4a1b-95d1-f367c937dd45" providerId="ADAL" clId="{4F66E98D-5457-42B4-8BF4-FEBEF029AFA8}" dt="2025-02-09T21:33:37.012" v="1543" actId="478"/>
          <ac:spMkLst>
            <pc:docMk/>
            <pc:sldMk cId="3996247825" sldId="1355"/>
            <ac:spMk id="5" creationId="{40CD10E9-EC10-3C29-D20B-2CAB60F7A4DF}"/>
          </ac:spMkLst>
        </pc:spChg>
        <pc:spChg chg="add 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996247825" sldId="1355"/>
            <ac:spMk id="7" creationId="{6869E684-BCBE-E41A-A34E-62E9943771EA}"/>
          </ac:spMkLst>
        </pc:spChg>
        <pc:picChg chg="add mod">
          <ac:chgData name="Paul Jallais" userId="21a047a2-f455-4a1b-95d1-f367c937dd45" providerId="ADAL" clId="{4F66E98D-5457-42B4-8BF4-FEBEF029AFA8}" dt="2025-02-09T21:34:28.126" v="1616" actId="1076"/>
          <ac:picMkLst>
            <pc:docMk/>
            <pc:sldMk cId="3996247825" sldId="1355"/>
            <ac:picMk id="6" creationId="{176F5625-A887-D37C-50C7-5284165B6A99}"/>
          </ac:picMkLst>
        </pc:picChg>
      </pc:sldChg>
      <pc:sldChg chg="addSp modSp new mod">
        <pc:chgData name="Paul Jallais" userId="21a047a2-f455-4a1b-95d1-f367c937dd45" providerId="ADAL" clId="{4F66E98D-5457-42B4-8BF4-FEBEF029AFA8}" dt="2025-02-10T13:51:17.728" v="1916" actId="2711"/>
        <pc:sldMkLst>
          <pc:docMk/>
          <pc:sldMk cId="28805054" sldId="1356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28805054" sldId="1356"/>
            <ac:spMk id="2" creationId="{681D429D-CE46-5CEC-028A-796C09AA7E91}"/>
          </ac:spMkLst>
        </pc:spChg>
        <pc:spChg chg="mod">
          <ac:chgData name="Paul Jallais" userId="21a047a2-f455-4a1b-95d1-f367c937dd45" providerId="ADAL" clId="{4F66E98D-5457-42B4-8BF4-FEBEF029AFA8}" dt="2025-02-10T13:51:17.728" v="1916" actId="2711"/>
          <ac:spMkLst>
            <pc:docMk/>
            <pc:sldMk cId="28805054" sldId="1356"/>
            <ac:spMk id="3" creationId="{803E2A9F-AA15-2217-35E4-AFFC2D39E963}"/>
          </ac:spMkLst>
        </pc:spChg>
        <pc:picChg chg="add mod">
          <ac:chgData name="Paul Jallais" userId="21a047a2-f455-4a1b-95d1-f367c937dd45" providerId="ADAL" clId="{4F66E98D-5457-42B4-8BF4-FEBEF029AFA8}" dt="2025-02-09T21:44:08.907" v="1821" actId="1076"/>
          <ac:picMkLst>
            <pc:docMk/>
            <pc:sldMk cId="28805054" sldId="1356"/>
            <ac:picMk id="4" creationId="{C331C266-7672-F624-4F05-E64AE7D9860A}"/>
          </ac:picMkLst>
        </pc:picChg>
      </pc:sldChg>
      <pc:sldChg chg="addSp delSp modSp new mod">
        <pc:chgData name="Paul Jallais" userId="21a047a2-f455-4a1b-95d1-f367c937dd45" providerId="ADAL" clId="{4F66E98D-5457-42B4-8BF4-FEBEF029AFA8}" dt="2025-02-09T22:20:35.786" v="1880" actId="790"/>
        <pc:sldMkLst>
          <pc:docMk/>
          <pc:sldMk cId="3267162044" sldId="1357"/>
        </pc:sldMkLst>
        <pc:spChg chg="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267162044" sldId="1357"/>
            <ac:spMk id="2" creationId="{A9E20120-F6BD-1A71-9017-F511AE813632}"/>
          </ac:spMkLst>
        </pc:spChg>
        <pc:spChg chg="del">
          <ac:chgData name="Paul Jallais" userId="21a047a2-f455-4a1b-95d1-f367c937dd45" providerId="ADAL" clId="{4F66E98D-5457-42B4-8BF4-FEBEF029AFA8}" dt="2025-02-09T22:18:07.772" v="1824" actId="478"/>
          <ac:spMkLst>
            <pc:docMk/>
            <pc:sldMk cId="3267162044" sldId="1357"/>
            <ac:spMk id="3" creationId="{A0267C01-DADD-2A2A-268E-C3B4EC02467C}"/>
          </ac:spMkLst>
        </pc:spChg>
        <pc:spChg chg="add mod">
          <ac:chgData name="Paul Jallais" userId="21a047a2-f455-4a1b-95d1-f367c937dd45" providerId="ADAL" clId="{4F66E98D-5457-42B4-8BF4-FEBEF029AFA8}" dt="2025-02-09T22:20:35.786" v="1880" actId="790"/>
          <ac:spMkLst>
            <pc:docMk/>
            <pc:sldMk cId="3267162044" sldId="1357"/>
            <ac:spMk id="7" creationId="{6BCC37A7-7E76-1237-14D0-182FBD197A23}"/>
          </ac:spMkLst>
        </pc:spChg>
        <pc:picChg chg="add mod">
          <ac:chgData name="Paul Jallais" userId="21a047a2-f455-4a1b-95d1-f367c937dd45" providerId="ADAL" clId="{4F66E98D-5457-42B4-8BF4-FEBEF029AFA8}" dt="2025-02-09T22:20:09.002" v="1853" actId="1035"/>
          <ac:picMkLst>
            <pc:docMk/>
            <pc:sldMk cId="3267162044" sldId="1357"/>
            <ac:picMk id="4" creationId="{57082E84-3982-DA14-0099-3216998A94E3}"/>
          </ac:picMkLst>
        </pc:picChg>
        <pc:picChg chg="add mod">
          <ac:chgData name="Paul Jallais" userId="21a047a2-f455-4a1b-95d1-f367c937dd45" providerId="ADAL" clId="{4F66E98D-5457-42B4-8BF4-FEBEF029AFA8}" dt="2025-02-09T22:20:14.224" v="1854" actId="1076"/>
          <ac:picMkLst>
            <pc:docMk/>
            <pc:sldMk cId="3267162044" sldId="1357"/>
            <ac:picMk id="6" creationId="{D2761CAD-19ED-8DE9-414F-3C35B062931F}"/>
          </ac:picMkLst>
        </pc:picChg>
      </pc:sldChg>
      <pc:sldChg chg="addSp delSp modSp new mod">
        <pc:chgData name="Paul Jallais" userId="21a047a2-f455-4a1b-95d1-f367c937dd45" providerId="ADAL" clId="{4F66E98D-5457-42B4-8BF4-FEBEF029AFA8}" dt="2025-02-09T22:22:37.522" v="1914" actId="14100"/>
        <pc:sldMkLst>
          <pc:docMk/>
          <pc:sldMk cId="3727964303" sldId="1358"/>
        </pc:sldMkLst>
        <pc:spChg chg="mod">
          <ac:chgData name="Paul Jallais" userId="21a047a2-f455-4a1b-95d1-f367c937dd45" providerId="ADAL" clId="{4F66E98D-5457-42B4-8BF4-FEBEF029AFA8}" dt="2025-02-09T22:21:18.392" v="1892" actId="20577"/>
          <ac:spMkLst>
            <pc:docMk/>
            <pc:sldMk cId="3727964303" sldId="1358"/>
            <ac:spMk id="2" creationId="{FDC193E0-D5F8-9501-B846-D44B31275D7F}"/>
          </ac:spMkLst>
        </pc:spChg>
        <pc:spChg chg="del">
          <ac:chgData name="Paul Jallais" userId="21a047a2-f455-4a1b-95d1-f367c937dd45" providerId="ADAL" clId="{4F66E98D-5457-42B4-8BF4-FEBEF029AFA8}" dt="2025-02-09T22:21:20.765" v="1893" actId="478"/>
          <ac:spMkLst>
            <pc:docMk/>
            <pc:sldMk cId="3727964303" sldId="1358"/>
            <ac:spMk id="3" creationId="{695D2346-10F9-862C-5460-156BAF36CBD1}"/>
          </ac:spMkLst>
        </pc:spChg>
        <pc:spChg chg="del">
          <ac:chgData name="Paul Jallais" userId="21a047a2-f455-4a1b-95d1-f367c937dd45" providerId="ADAL" clId="{4F66E98D-5457-42B4-8BF4-FEBEF029AFA8}" dt="2025-02-09T22:21:21.944" v="1894" actId="478"/>
          <ac:spMkLst>
            <pc:docMk/>
            <pc:sldMk cId="3727964303" sldId="1358"/>
            <ac:spMk id="4" creationId="{C157A638-FF5F-C87A-2DF2-416D2E8EC0AD}"/>
          </ac:spMkLst>
        </pc:spChg>
        <pc:picChg chg="add mod">
          <ac:chgData name="Paul Jallais" userId="21a047a2-f455-4a1b-95d1-f367c937dd45" providerId="ADAL" clId="{4F66E98D-5457-42B4-8BF4-FEBEF029AFA8}" dt="2025-02-09T22:22:02.944" v="1908" actId="1076"/>
          <ac:picMkLst>
            <pc:docMk/>
            <pc:sldMk cId="3727964303" sldId="1358"/>
            <ac:picMk id="5" creationId="{645D2D18-C307-6854-3717-7D742F38A0C4}"/>
          </ac:picMkLst>
        </pc:picChg>
        <pc:picChg chg="add mod">
          <ac:chgData name="Paul Jallais" userId="21a047a2-f455-4a1b-95d1-f367c937dd45" providerId="ADAL" clId="{4F66E98D-5457-42B4-8BF4-FEBEF029AFA8}" dt="2025-02-09T22:21:43.935" v="1903" actId="1076"/>
          <ac:picMkLst>
            <pc:docMk/>
            <pc:sldMk cId="3727964303" sldId="1358"/>
            <ac:picMk id="6" creationId="{82B15336-1249-98B7-DF99-7815A3ADD487}"/>
          </ac:picMkLst>
        </pc:picChg>
        <pc:picChg chg="add mod">
          <ac:chgData name="Paul Jallais" userId="21a047a2-f455-4a1b-95d1-f367c937dd45" providerId="ADAL" clId="{4F66E98D-5457-42B4-8BF4-FEBEF029AFA8}" dt="2025-02-09T22:22:37.522" v="1914" actId="14100"/>
          <ac:picMkLst>
            <pc:docMk/>
            <pc:sldMk cId="3727964303" sldId="1358"/>
            <ac:picMk id="8" creationId="{18444912-EDDF-5075-ECA4-BAFE063EC8DD}"/>
          </ac:picMkLst>
        </pc:picChg>
      </pc:sldChg>
      <pc:sldMasterChg chg="addSp modSp delSldLayout">
        <pc:chgData name="Paul Jallais" userId="21a047a2-f455-4a1b-95d1-f367c937dd45" providerId="ADAL" clId="{4F66E98D-5457-42B4-8BF4-FEBEF029AFA8}" dt="2025-02-10T13:53:22.870" v="1926" actId="47"/>
        <pc:sldMasterMkLst>
          <pc:docMk/>
          <pc:sldMasterMk cId="2360249685" sldId="2147483706"/>
        </pc:sldMasterMkLst>
        <pc:spChg chg="add mod">
          <ac:chgData name="Paul Jallais" userId="21a047a2-f455-4a1b-95d1-f367c937dd45" providerId="ADAL" clId="{4F66E98D-5457-42B4-8BF4-FEBEF029AFA8}" dt="2025-02-09T21:27:58.544" v="1407"/>
          <ac:spMkLst>
            <pc:docMk/>
            <pc:sldMasterMk cId="2360249685" sldId="2147483706"/>
            <ac:spMk id="2" creationId="{37A20949-32AC-C4D5-806A-C6EE0E90E9D9}"/>
          </ac:spMkLst>
        </pc:spChg>
        <pc:sldLayoutChg chg="del">
          <pc:chgData name="Paul Jallais" userId="21a047a2-f455-4a1b-95d1-f367c937dd45" providerId="ADAL" clId="{4F66E98D-5457-42B4-8BF4-FEBEF029AFA8}" dt="2025-02-10T13:53:22.870" v="1926" actId="47"/>
          <pc:sldLayoutMkLst>
            <pc:docMk/>
            <pc:sldMasterMk cId="2360249685" sldId="2147483706"/>
            <pc:sldLayoutMk cId="215127968" sldId="2147484120"/>
          </pc:sldLayoutMkLst>
        </pc:sldLayoutChg>
      </pc:sldMasterChg>
      <pc:sldMasterChg chg="addSp modSp">
        <pc:chgData name="Paul Jallais" userId="21a047a2-f455-4a1b-95d1-f367c937dd45" providerId="ADAL" clId="{4F66E98D-5457-42B4-8BF4-FEBEF029AFA8}" dt="2025-02-09T21:28:10.463" v="1408"/>
        <pc:sldMasterMkLst>
          <pc:docMk/>
          <pc:sldMasterMk cId="2360249685" sldId="2147484144"/>
        </pc:sldMasterMkLst>
        <pc:spChg chg="add mod">
          <ac:chgData name="Paul Jallais" userId="21a047a2-f455-4a1b-95d1-f367c937dd45" providerId="ADAL" clId="{4F66E98D-5457-42B4-8BF4-FEBEF029AFA8}" dt="2025-02-09T21:28:10.463" v="1408"/>
          <ac:spMkLst>
            <pc:docMk/>
            <pc:sldMasterMk cId="2360249685" sldId="2147484144"/>
            <ac:spMk id="2" creationId="{27A1A883-52CC-B47C-C210-FB43EC4CC6B1}"/>
          </ac:spMkLst>
        </pc:spChg>
      </pc:sldMasterChg>
    </pc:docChg>
  </pc:docChgLst>
  <pc:docChgLst>
    <pc:chgData name="Jean-Michel Rueff" userId="S::jean-michel.rueff@ensicaen.fr::d1febcf3-a472-4111-891e-b94737d88451" providerId="AD" clId="Web-{63DCAD49-6D5A-4A99-109A-0046E5D69B87}"/>
    <pc:docChg chg="sldOrd">
      <pc:chgData name="Jean-Michel Rueff" userId="S::jean-michel.rueff@ensicaen.fr::d1febcf3-a472-4111-891e-b94737d88451" providerId="AD" clId="Web-{63DCAD49-6D5A-4A99-109A-0046E5D69B87}" dt="2023-08-02T09:40:34.074" v="0"/>
      <pc:docMkLst>
        <pc:docMk/>
      </pc:docMkLst>
      <pc:sldChg chg="ord">
        <pc:chgData name="Jean-Michel Rueff" userId="S::jean-michel.rueff@ensicaen.fr::d1febcf3-a472-4111-891e-b94737d88451" providerId="AD" clId="Web-{63DCAD49-6D5A-4A99-109A-0046E5D69B87}" dt="2023-08-02T09:40:34.074" v="0"/>
        <pc:sldMkLst>
          <pc:docMk/>
          <pc:sldMk cId="1098207578" sldId="1286"/>
        </pc:sldMkLst>
      </pc:sldChg>
    </pc:docChg>
  </pc:docChgLst>
  <pc:docChgLst>
    <pc:chgData name="Antoine Picard" userId="fdeec354-aeb5-4558-8bea-95cd44196a22" providerId="ADAL" clId="{717E090A-A745-4F72-AF30-7D3DECFD4B59}"/>
    <pc:docChg chg="undo redo custSel addSld delSld modSld sldOrd">
      <pc:chgData name="Antoine Picard" userId="fdeec354-aeb5-4558-8bea-95cd44196a22" providerId="ADAL" clId="{717E090A-A745-4F72-AF30-7D3DECFD4B59}" dt="2025-02-10T12:48:38.413" v="2174" actId="1076"/>
      <pc:docMkLst>
        <pc:docMk/>
      </pc:docMkLst>
      <pc:sldChg chg="new del">
        <pc:chgData name="Antoine Picard" userId="fdeec354-aeb5-4558-8bea-95cd44196a22" providerId="ADAL" clId="{717E090A-A745-4F72-AF30-7D3DECFD4B59}" dt="2025-02-08T15:58:59.458" v="3" actId="47"/>
        <pc:sldMkLst>
          <pc:docMk/>
          <pc:sldMk cId="979770115" sldId="1332"/>
        </pc:sldMkLst>
      </pc:sldChg>
      <pc:sldChg chg="delSp modSp new mod ord">
        <pc:chgData name="Antoine Picard" userId="fdeec354-aeb5-4558-8bea-95cd44196a22" providerId="ADAL" clId="{717E090A-A745-4F72-AF30-7D3DECFD4B59}" dt="2025-02-08T15:59:24.415" v="16" actId="478"/>
        <pc:sldMkLst>
          <pc:docMk/>
          <pc:sldMk cId="2641055083" sldId="1332"/>
        </pc:sldMkLst>
        <pc:spChg chg="mod">
          <ac:chgData name="Antoine Picard" userId="fdeec354-aeb5-4558-8bea-95cd44196a22" providerId="ADAL" clId="{717E090A-A745-4F72-AF30-7D3DECFD4B59}" dt="2025-02-08T15:59:16.589" v="13" actId="20577"/>
          <ac:spMkLst>
            <pc:docMk/>
            <pc:sldMk cId="2641055083" sldId="1332"/>
            <ac:spMk id="2" creationId="{C5B5C814-BA87-A146-13F1-124F810C98BB}"/>
          </ac:spMkLst>
        </pc:spChg>
      </pc:sldChg>
      <pc:sldChg chg="new del">
        <pc:chgData name="Antoine Picard" userId="fdeec354-aeb5-4558-8bea-95cd44196a22" providerId="ADAL" clId="{717E090A-A745-4F72-AF30-7D3DECFD4B59}" dt="2025-02-08T15:56:36.013" v="1" actId="47"/>
        <pc:sldMkLst>
          <pc:docMk/>
          <pc:sldMk cId="3612100089" sldId="1332"/>
        </pc:sldMkLst>
      </pc:sldChg>
      <pc:sldChg chg="delSp modSp new mod">
        <pc:chgData name="Antoine Picard" userId="fdeec354-aeb5-4558-8bea-95cd44196a22" providerId="ADAL" clId="{717E090A-A745-4F72-AF30-7D3DECFD4B59}" dt="2025-02-08T16:14:44.760" v="51" actId="478"/>
        <pc:sldMkLst>
          <pc:docMk/>
          <pc:sldMk cId="1544273443" sldId="1333"/>
        </pc:sldMkLst>
        <pc:spChg chg="mod">
          <ac:chgData name="Antoine Picard" userId="fdeec354-aeb5-4558-8bea-95cd44196a22" providerId="ADAL" clId="{717E090A-A745-4F72-AF30-7D3DECFD4B59}" dt="2025-02-08T16:14:42.616" v="50" actId="313"/>
          <ac:spMkLst>
            <pc:docMk/>
            <pc:sldMk cId="1544273443" sldId="1333"/>
            <ac:spMk id="2" creationId="{0AB8C35A-E6DD-A64B-9EC0-268F86B748BA}"/>
          </ac:spMkLst>
        </pc:spChg>
      </pc:sldChg>
      <pc:sldChg chg="new del">
        <pc:chgData name="Antoine Picard" userId="fdeec354-aeb5-4558-8bea-95cd44196a22" providerId="ADAL" clId="{717E090A-A745-4F72-AF30-7D3DECFD4B59}" dt="2025-02-08T16:14:20.865" v="24" actId="47"/>
        <pc:sldMkLst>
          <pc:docMk/>
          <pc:sldMk cId="1589028381" sldId="1333"/>
        </pc:sldMkLst>
      </pc:sldChg>
      <pc:sldChg chg="new del">
        <pc:chgData name="Antoine Picard" userId="fdeec354-aeb5-4558-8bea-95cd44196a22" providerId="ADAL" clId="{717E090A-A745-4F72-AF30-7D3DECFD4B59}" dt="2025-02-08T16:00:39.197" v="20" actId="47"/>
        <pc:sldMkLst>
          <pc:docMk/>
          <pc:sldMk cId="2655058349" sldId="1333"/>
        </pc:sldMkLst>
      </pc:sldChg>
      <pc:sldChg chg="new del">
        <pc:chgData name="Antoine Picard" userId="fdeec354-aeb5-4558-8bea-95cd44196a22" providerId="ADAL" clId="{717E090A-A745-4F72-AF30-7D3DECFD4B59}" dt="2025-02-08T16:01:01.382" v="22" actId="47"/>
        <pc:sldMkLst>
          <pc:docMk/>
          <pc:sldMk cId="3531045232" sldId="1333"/>
        </pc:sldMkLst>
      </pc:sldChg>
      <pc:sldChg chg="new del">
        <pc:chgData name="Antoine Picard" userId="fdeec354-aeb5-4558-8bea-95cd44196a22" providerId="ADAL" clId="{717E090A-A745-4F72-AF30-7D3DECFD4B59}" dt="2025-02-08T15:59:44.715" v="18" actId="47"/>
        <pc:sldMkLst>
          <pc:docMk/>
          <pc:sldMk cId="3977879972" sldId="1333"/>
        </pc:sldMkLst>
      </pc:sldChg>
      <pc:sldChg chg="addSp delSp modSp new mod ord">
        <pc:chgData name="Antoine Picard" userId="fdeec354-aeb5-4558-8bea-95cd44196a22" providerId="ADAL" clId="{717E090A-A745-4F72-AF30-7D3DECFD4B59}" dt="2025-02-10T08:36:55.771" v="1084" actId="2710"/>
        <pc:sldMkLst>
          <pc:docMk/>
          <pc:sldMk cId="3090558443" sldId="1334"/>
        </pc:sldMkLst>
        <pc:spChg chg="add mod">
          <ac:chgData name="Antoine Picard" userId="fdeec354-aeb5-4558-8bea-95cd44196a22" providerId="ADAL" clId="{717E090A-A745-4F72-AF30-7D3DECFD4B59}" dt="2025-02-09T16:37:38.886" v="395" actId="207"/>
          <ac:spMkLst>
            <pc:docMk/>
            <pc:sldMk cId="3090558443" sldId="1334"/>
            <ac:spMk id="2" creationId="{1210511F-BCB4-12B8-789C-51E836365F69}"/>
          </ac:spMkLst>
        </pc:spChg>
        <pc:spChg chg="add del mod">
          <ac:chgData name="Antoine Picard" userId="fdeec354-aeb5-4558-8bea-95cd44196a22" providerId="ADAL" clId="{717E090A-A745-4F72-AF30-7D3DECFD4B59}" dt="2025-02-09T15:57:56.059" v="235" actId="21"/>
          <ac:spMkLst>
            <pc:docMk/>
            <pc:sldMk cId="3090558443" sldId="1334"/>
            <ac:spMk id="3" creationId="{67DF90BE-F81A-E8ED-5EBB-504B599F145D}"/>
          </ac:spMkLst>
        </pc:spChg>
        <pc:spChg chg="add mod">
          <ac:chgData name="Antoine Picard" userId="fdeec354-aeb5-4558-8bea-95cd44196a22" providerId="ADAL" clId="{717E090A-A745-4F72-AF30-7D3DECFD4B59}" dt="2025-02-10T08:36:55.771" v="1084" actId="2710"/>
          <ac:spMkLst>
            <pc:docMk/>
            <pc:sldMk cId="3090558443" sldId="1334"/>
            <ac:spMk id="6" creationId="{98B1C157-9E57-1BBC-574A-245F726DA083}"/>
          </ac:spMkLst>
        </pc:spChg>
        <pc:picChg chg="add mod">
          <ac:chgData name="Antoine Picard" userId="fdeec354-aeb5-4558-8bea-95cd44196a22" providerId="ADAL" clId="{717E090A-A745-4F72-AF30-7D3DECFD4B59}" dt="2025-02-09T16:45:59.773" v="717" actId="1076"/>
          <ac:picMkLst>
            <pc:docMk/>
            <pc:sldMk cId="3090558443" sldId="1334"/>
            <ac:picMk id="5" creationId="{CD075475-911E-9E35-F3D4-A114649D1DDA}"/>
          </ac:picMkLst>
        </pc:picChg>
        <pc:picChg chg="add mod">
          <ac:chgData name="Antoine Picard" userId="fdeec354-aeb5-4558-8bea-95cd44196a22" providerId="ADAL" clId="{717E090A-A745-4F72-AF30-7D3DECFD4B59}" dt="2025-02-09T16:47:19.712" v="725" actId="1076"/>
          <ac:picMkLst>
            <pc:docMk/>
            <pc:sldMk cId="3090558443" sldId="1334"/>
            <ac:picMk id="7" creationId="{E573A959-C26D-82E5-AC96-5638093F756B}"/>
          </ac:picMkLst>
        </pc:picChg>
        <pc:picChg chg="add del mod">
          <ac:chgData name="Antoine Picard" userId="fdeec354-aeb5-4558-8bea-95cd44196a22" providerId="ADAL" clId="{717E090A-A745-4F72-AF30-7D3DECFD4B59}" dt="2025-02-09T16:37:22.515" v="387" actId="478"/>
          <ac:picMkLst>
            <pc:docMk/>
            <pc:sldMk cId="3090558443" sldId="1334"/>
            <ac:picMk id="1026" creationId="{618DED4C-1374-D048-ED63-766999326A05}"/>
          </ac:picMkLst>
        </pc:picChg>
      </pc:sldChg>
      <pc:sldChg chg="addSp modSp new mod">
        <pc:chgData name="Antoine Picard" userId="fdeec354-aeb5-4558-8bea-95cd44196a22" providerId="ADAL" clId="{717E090A-A745-4F72-AF30-7D3DECFD4B59}" dt="2025-02-10T12:28:44.353" v="2120" actId="20577"/>
        <pc:sldMkLst>
          <pc:docMk/>
          <pc:sldMk cId="3994149031" sldId="1335"/>
        </pc:sldMkLst>
        <pc:spChg chg="add mod">
          <ac:chgData name="Antoine Picard" userId="fdeec354-aeb5-4558-8bea-95cd44196a22" providerId="ADAL" clId="{717E090A-A745-4F72-AF30-7D3DECFD4B59}" dt="2025-02-10T12:28:44.353" v="2120" actId="20577"/>
          <ac:spMkLst>
            <pc:docMk/>
            <pc:sldMk cId="3994149031" sldId="1335"/>
            <ac:spMk id="2" creationId="{9070D179-F2BB-754E-477C-C6A0CDD99C11}"/>
          </ac:spMkLst>
        </pc:spChg>
        <pc:picChg chg="add mod">
          <ac:chgData name="Antoine Picard" userId="fdeec354-aeb5-4558-8bea-95cd44196a22" providerId="ADAL" clId="{717E090A-A745-4F72-AF30-7D3DECFD4B59}" dt="2025-02-08T16:16:11.762" v="58" actId="1076"/>
          <ac:picMkLst>
            <pc:docMk/>
            <pc:sldMk cId="3994149031" sldId="1335"/>
            <ac:picMk id="1026" creationId="{11FF0144-6B15-5E23-72DB-939C226B1DEB}"/>
          </ac:picMkLst>
        </pc:picChg>
      </pc:sldChg>
      <pc:sldChg chg="addSp delSp modSp new mod">
        <pc:chgData name="Antoine Picard" userId="fdeec354-aeb5-4558-8bea-95cd44196a22" providerId="ADAL" clId="{717E090A-A745-4F72-AF30-7D3DECFD4B59}" dt="2025-02-10T12:48:38.413" v="2174" actId="1076"/>
        <pc:sldMkLst>
          <pc:docMk/>
          <pc:sldMk cId="3320582371" sldId="1345"/>
        </pc:sldMkLst>
        <pc:spChg chg="add del mod">
          <ac:chgData name="Antoine Picard" userId="fdeec354-aeb5-4558-8bea-95cd44196a22" providerId="ADAL" clId="{717E090A-A745-4F72-AF30-7D3DECFD4B59}" dt="2025-02-10T09:04:27.443" v="1160" actId="478"/>
          <ac:spMkLst>
            <pc:docMk/>
            <pc:sldMk cId="3320582371" sldId="1345"/>
            <ac:spMk id="6" creationId="{EFCBBC46-18C0-7B8F-6A94-EE8F9D96890B}"/>
          </ac:spMkLst>
        </pc:spChg>
        <pc:spChg chg="add mod">
          <ac:chgData name="Antoine Picard" userId="fdeec354-aeb5-4558-8bea-95cd44196a22" providerId="ADAL" clId="{717E090A-A745-4F72-AF30-7D3DECFD4B59}" dt="2025-02-10T09:07:04.502" v="1278" actId="20577"/>
          <ac:spMkLst>
            <pc:docMk/>
            <pc:sldMk cId="3320582371" sldId="1345"/>
            <ac:spMk id="7" creationId="{5D46EC31-D3C6-5C15-5EEE-E9B1D8C7B361}"/>
          </ac:spMkLst>
        </pc:spChg>
        <pc:spChg chg="add mod">
          <ac:chgData name="Antoine Picard" userId="fdeec354-aeb5-4558-8bea-95cd44196a22" providerId="ADAL" clId="{717E090A-A745-4F72-AF30-7D3DECFD4B59}" dt="2025-02-10T10:05:34.075" v="1783" actId="1076"/>
          <ac:spMkLst>
            <pc:docMk/>
            <pc:sldMk cId="3320582371" sldId="1345"/>
            <ac:spMk id="8" creationId="{50DFE7A4-B13B-B70D-DC4E-D2F82206675B}"/>
          </ac:spMkLst>
        </pc:spChg>
        <pc:picChg chg="add del mod">
          <ac:chgData name="Antoine Picard" userId="fdeec354-aeb5-4558-8bea-95cd44196a22" providerId="ADAL" clId="{717E090A-A745-4F72-AF30-7D3DECFD4B59}" dt="2025-02-10T08:57:10.097" v="1120" actId="478"/>
          <ac:picMkLst>
            <pc:docMk/>
            <pc:sldMk cId="3320582371" sldId="1345"/>
            <ac:picMk id="3" creationId="{7FA8ABC0-F17A-A0A8-B00B-26DEAB808566}"/>
          </ac:picMkLst>
        </pc:picChg>
        <pc:picChg chg="add mod">
          <ac:chgData name="Antoine Picard" userId="fdeec354-aeb5-4558-8bea-95cd44196a22" providerId="ADAL" clId="{717E090A-A745-4F72-AF30-7D3DECFD4B59}" dt="2025-02-10T12:48:38.413" v="2174" actId="1076"/>
          <ac:picMkLst>
            <pc:docMk/>
            <pc:sldMk cId="3320582371" sldId="1345"/>
            <ac:picMk id="5" creationId="{8CA3E96C-C9D0-A206-0147-8128229BEC3E}"/>
          </ac:picMkLst>
        </pc:picChg>
        <pc:picChg chg="add del mod">
          <ac:chgData name="Antoine Picard" userId="fdeec354-aeb5-4558-8bea-95cd44196a22" providerId="ADAL" clId="{717E090A-A745-4F72-AF30-7D3DECFD4B59}" dt="2025-02-09T15:51:25.857" v="111" actId="21"/>
          <ac:picMkLst>
            <pc:docMk/>
            <pc:sldMk cId="3320582371" sldId="1345"/>
            <ac:picMk id="1026" creationId="{618DED4C-1374-D048-ED63-766999326A05}"/>
          </ac:picMkLst>
        </pc:picChg>
        <pc:picChg chg="add del mod">
          <ac:chgData name="Antoine Picard" userId="fdeec354-aeb5-4558-8bea-95cd44196a22" providerId="ADAL" clId="{717E090A-A745-4F72-AF30-7D3DECFD4B59}" dt="2025-02-10T08:56:57.185" v="1112" actId="478"/>
          <ac:picMkLst>
            <pc:docMk/>
            <pc:sldMk cId="3320582371" sldId="1345"/>
            <ac:picMk id="1028" creationId="{10DBEF55-A601-1A69-FF5D-4EE603AC3BA7}"/>
          </ac:picMkLst>
        </pc:picChg>
      </pc:sldChg>
      <pc:sldChg chg="addSp delSp modSp new mod ord">
        <pc:chgData name="Antoine Picard" userId="fdeec354-aeb5-4558-8bea-95cd44196a22" providerId="ADAL" clId="{717E090A-A745-4F72-AF30-7D3DECFD4B59}" dt="2025-02-10T10:51:18.003" v="2114" actId="1076"/>
        <pc:sldMkLst>
          <pc:docMk/>
          <pc:sldMk cId="2641147114" sldId="1346"/>
        </pc:sldMkLst>
        <pc:spChg chg="add del mod">
          <ac:chgData name="Antoine Picard" userId="fdeec354-aeb5-4558-8bea-95cd44196a22" providerId="ADAL" clId="{717E090A-A745-4F72-AF30-7D3DECFD4B59}" dt="2025-02-10T09:04:29.757" v="1161" actId="478"/>
          <ac:spMkLst>
            <pc:docMk/>
            <pc:sldMk cId="2641147114" sldId="1346"/>
            <ac:spMk id="3" creationId="{0874AE5E-6C8D-4C34-199E-10B01A28757E}"/>
          </ac:spMkLst>
        </pc:spChg>
        <pc:spChg chg="add del mod">
          <ac:chgData name="Antoine Picard" userId="fdeec354-aeb5-4558-8bea-95cd44196a22" providerId="ADAL" clId="{717E090A-A745-4F72-AF30-7D3DECFD4B59}" dt="2025-02-10T08:47:46.443" v="1096" actId="21"/>
          <ac:spMkLst>
            <pc:docMk/>
            <pc:sldMk cId="2641147114" sldId="1346"/>
            <ac:spMk id="5" creationId="{D7BD2B0C-FA5B-34D6-F66E-8FAB5102A3A8}"/>
          </ac:spMkLst>
        </pc:spChg>
        <pc:spChg chg="add del mod">
          <ac:chgData name="Antoine Picard" userId="fdeec354-aeb5-4558-8bea-95cd44196a22" providerId="ADAL" clId="{717E090A-A745-4F72-AF30-7D3DECFD4B59}" dt="2025-02-10T08:47:46.443" v="1096" actId="21"/>
          <ac:spMkLst>
            <pc:docMk/>
            <pc:sldMk cId="2641147114" sldId="1346"/>
            <ac:spMk id="6" creationId="{1E9E0047-7651-7CAF-F915-B78214DC5BF3}"/>
          </ac:spMkLst>
        </pc:spChg>
        <pc:spChg chg="add">
          <ac:chgData name="Antoine Picard" userId="fdeec354-aeb5-4558-8bea-95cd44196a22" providerId="ADAL" clId="{717E090A-A745-4F72-AF30-7D3DECFD4B59}" dt="2025-02-09T17:25:48.206" v="740"/>
          <ac:spMkLst>
            <pc:docMk/>
            <pc:sldMk cId="2641147114" sldId="1346"/>
            <ac:spMk id="7" creationId="{008DAD5B-8A12-FAD2-ED96-668DFCB95752}"/>
          </ac:spMkLst>
        </pc:spChg>
        <pc:spChg chg="add mod">
          <ac:chgData name="Antoine Picard" userId="fdeec354-aeb5-4558-8bea-95cd44196a22" providerId="ADAL" clId="{717E090A-A745-4F72-AF30-7D3DECFD4B59}" dt="2025-02-10T09:06:41.503" v="1244" actId="20577"/>
          <ac:spMkLst>
            <pc:docMk/>
            <pc:sldMk cId="2641147114" sldId="1346"/>
            <ac:spMk id="7" creationId="{3DB9CCAA-ED00-C5A9-B0FD-5D01D9E080EF}"/>
          </ac:spMkLst>
        </pc:spChg>
        <pc:spChg chg="add mod">
          <ac:chgData name="Antoine Picard" userId="fdeec354-aeb5-4558-8bea-95cd44196a22" providerId="ADAL" clId="{717E090A-A745-4F72-AF30-7D3DECFD4B59}" dt="2025-02-10T10:38:48.959" v="1981" actId="1076"/>
          <ac:spMkLst>
            <pc:docMk/>
            <pc:sldMk cId="2641147114" sldId="1346"/>
            <ac:spMk id="8" creationId="{62B9C522-F10E-ABDF-7FE3-90C085B1498B}"/>
          </ac:spMkLst>
        </pc:spChg>
        <pc:spChg chg="add">
          <ac:chgData name="Antoine Picard" userId="fdeec354-aeb5-4558-8bea-95cd44196a22" providerId="ADAL" clId="{717E090A-A745-4F72-AF30-7D3DECFD4B59}" dt="2025-02-09T17:25:58.616" v="741"/>
          <ac:spMkLst>
            <pc:docMk/>
            <pc:sldMk cId="2641147114" sldId="1346"/>
            <ac:spMk id="8" creationId="{6D5204DF-15DF-0380-F701-95678A91260A}"/>
          </ac:spMkLst>
        </pc:spChg>
        <pc:spChg chg="add mod">
          <ac:chgData name="Antoine Picard" userId="fdeec354-aeb5-4558-8bea-95cd44196a22" providerId="ADAL" clId="{717E090A-A745-4F72-AF30-7D3DECFD4B59}" dt="2025-02-10T10:38:49.020" v="1983" actId="1076"/>
          <ac:spMkLst>
            <pc:docMk/>
            <pc:sldMk cId="2641147114" sldId="1346"/>
            <ac:spMk id="9" creationId="{B0ABD3C1-1847-E384-CDDC-5957519DBBA4}"/>
          </ac:spMkLst>
        </pc:spChg>
        <pc:spChg chg="add del mod">
          <ac:chgData name="Antoine Picard" userId="fdeec354-aeb5-4558-8bea-95cd44196a22" providerId="ADAL" clId="{717E090A-A745-4F72-AF30-7D3DECFD4B59}" dt="2025-02-09T17:26:52.214" v="750"/>
          <ac:spMkLst>
            <pc:docMk/>
            <pc:sldMk cId="2641147114" sldId="1346"/>
            <ac:spMk id="9" creationId="{EFFEC876-CBEA-9CF5-BF44-EFC8A18FB8F9}"/>
          </ac:spMkLst>
        </pc:spChg>
        <pc:spChg chg="add">
          <ac:chgData name="Antoine Picard" userId="fdeec354-aeb5-4558-8bea-95cd44196a22" providerId="ADAL" clId="{717E090A-A745-4F72-AF30-7D3DECFD4B59}" dt="2025-02-09T17:26:44.959" v="748"/>
          <ac:spMkLst>
            <pc:docMk/>
            <pc:sldMk cId="2641147114" sldId="1346"/>
            <ac:spMk id="10" creationId="{050E1E34-A34A-C76E-0FDF-3B031E8B23FB}"/>
          </ac:spMkLst>
        </pc:spChg>
        <pc:spChg chg="add del mod">
          <ac:chgData name="Antoine Picard" userId="fdeec354-aeb5-4558-8bea-95cd44196a22" providerId="ADAL" clId="{717E090A-A745-4F72-AF30-7D3DECFD4B59}" dt="2025-02-10T08:47:46.443" v="1096" actId="21"/>
          <ac:spMkLst>
            <pc:docMk/>
            <pc:sldMk cId="2641147114" sldId="1346"/>
            <ac:spMk id="11" creationId="{C10BD07A-1920-A816-C641-B290B19CE1CF}"/>
          </ac:spMkLst>
        </pc:spChg>
        <pc:spChg chg="add del mod">
          <ac:chgData name="Antoine Picard" userId="fdeec354-aeb5-4558-8bea-95cd44196a22" providerId="ADAL" clId="{717E090A-A745-4F72-AF30-7D3DECFD4B59}" dt="2025-02-10T08:47:46.443" v="1096" actId="21"/>
          <ac:spMkLst>
            <pc:docMk/>
            <pc:sldMk cId="2641147114" sldId="1346"/>
            <ac:spMk id="12" creationId="{FA512C1A-015A-D091-DBA1-92C4A3D76991}"/>
          </ac:spMkLst>
        </pc:spChg>
        <pc:spChg chg="add del">
          <ac:chgData name="Antoine Picard" userId="fdeec354-aeb5-4558-8bea-95cd44196a22" providerId="ADAL" clId="{717E090A-A745-4F72-AF30-7D3DECFD4B59}" dt="2025-02-10T10:33:14.271" v="1897" actId="22"/>
          <ac:spMkLst>
            <pc:docMk/>
            <pc:sldMk cId="2641147114" sldId="1346"/>
            <ac:spMk id="13" creationId="{47D6AEB5-B860-A297-95DA-8543A5390936}"/>
          </ac:spMkLst>
        </pc:spChg>
        <pc:spChg chg="add mod">
          <ac:chgData name="Antoine Picard" userId="fdeec354-aeb5-4558-8bea-95cd44196a22" providerId="ADAL" clId="{717E090A-A745-4F72-AF30-7D3DECFD4B59}" dt="2025-02-10T10:40:02.060" v="2000" actId="1076"/>
          <ac:spMkLst>
            <pc:docMk/>
            <pc:sldMk cId="2641147114" sldId="1346"/>
            <ac:spMk id="15" creationId="{4F178601-9AFD-02AE-F843-1D2FCB41BE46}"/>
          </ac:spMkLst>
        </pc:spChg>
        <pc:graphicFrameChg chg="add mod modGraphic">
          <ac:chgData name="Antoine Picard" userId="fdeec354-aeb5-4558-8bea-95cd44196a22" providerId="ADAL" clId="{717E090A-A745-4F72-AF30-7D3DECFD4B59}" dt="2025-02-10T10:51:18.003" v="2114" actId="1076"/>
          <ac:graphicFrameMkLst>
            <pc:docMk/>
            <pc:sldMk cId="2641147114" sldId="1346"/>
            <ac:graphicFrameMk id="2" creationId="{1D977829-C923-756B-6F21-ED51728329C1}"/>
          </ac:graphicFrameMkLst>
        </pc:graphicFrameChg>
        <pc:picChg chg="add mod">
          <ac:chgData name="Antoine Picard" userId="fdeec354-aeb5-4558-8bea-95cd44196a22" providerId="ADAL" clId="{717E090A-A745-4F72-AF30-7D3DECFD4B59}" dt="2025-02-10T10:38:48.959" v="1981" actId="1076"/>
          <ac:picMkLst>
            <pc:docMk/>
            <pc:sldMk cId="2641147114" sldId="1346"/>
            <ac:picMk id="4" creationId="{07349358-1589-69BB-D5B7-A5F55FE798D7}"/>
          </ac:picMkLst>
        </pc:picChg>
        <pc:picChg chg="add del mod">
          <ac:chgData name="Antoine Picard" userId="fdeec354-aeb5-4558-8bea-95cd44196a22" providerId="ADAL" clId="{717E090A-A745-4F72-AF30-7D3DECFD4B59}" dt="2025-02-09T16:48:03.157" v="726" actId="478"/>
          <ac:picMkLst>
            <pc:docMk/>
            <pc:sldMk cId="2641147114" sldId="1346"/>
            <ac:picMk id="3074" creationId="{9AA2C6E6-E8B4-A6B4-AE59-08307FE65BA7}"/>
          </ac:picMkLst>
        </pc:picChg>
        <pc:cxnChg chg="add del mod">
          <ac:chgData name="Antoine Picard" userId="fdeec354-aeb5-4558-8bea-95cd44196a22" providerId="ADAL" clId="{717E090A-A745-4F72-AF30-7D3DECFD4B59}" dt="2025-02-10T10:39:36.649" v="1993" actId="478"/>
          <ac:cxnSpMkLst>
            <pc:docMk/>
            <pc:sldMk cId="2641147114" sldId="1346"/>
            <ac:cxnSpMk id="17" creationId="{89107C9E-A8F8-BF53-B687-5A6803AF7CA6}"/>
          </ac:cxnSpMkLst>
        </pc:cxnChg>
        <pc:cxnChg chg="add del mod">
          <ac:chgData name="Antoine Picard" userId="fdeec354-aeb5-4558-8bea-95cd44196a22" providerId="ADAL" clId="{717E090A-A745-4F72-AF30-7D3DECFD4B59}" dt="2025-02-10T10:39:38.066" v="1995" actId="478"/>
          <ac:cxnSpMkLst>
            <pc:docMk/>
            <pc:sldMk cId="2641147114" sldId="1346"/>
            <ac:cxnSpMk id="19" creationId="{0A5B11F1-7ED7-C555-DB6A-D4D9A339A4DF}"/>
          </ac:cxnSpMkLst>
        </pc:cxnChg>
        <pc:cxnChg chg="add del mod">
          <ac:chgData name="Antoine Picard" userId="fdeec354-aeb5-4558-8bea-95cd44196a22" providerId="ADAL" clId="{717E090A-A745-4F72-AF30-7D3DECFD4B59}" dt="2025-02-10T10:39:37.098" v="1994" actId="478"/>
          <ac:cxnSpMkLst>
            <pc:docMk/>
            <pc:sldMk cId="2641147114" sldId="1346"/>
            <ac:cxnSpMk id="22" creationId="{D23368F2-7B9C-8AC2-45F6-24A92954353A}"/>
          </ac:cxnSpMkLst>
        </pc:cxnChg>
        <pc:cxnChg chg="add mod">
          <ac:chgData name="Antoine Picard" userId="fdeec354-aeb5-4558-8bea-95cd44196a22" providerId="ADAL" clId="{717E090A-A745-4F72-AF30-7D3DECFD4B59}" dt="2025-02-10T10:51:06.604" v="2112" actId="14100"/>
          <ac:cxnSpMkLst>
            <pc:docMk/>
            <pc:sldMk cId="2641147114" sldId="1346"/>
            <ac:cxnSpMk id="26" creationId="{BA7DFCA6-F486-FE82-4A79-01BBF29F91FB}"/>
          </ac:cxnSpMkLst>
        </pc:cxnChg>
        <pc:cxnChg chg="add mod">
          <ac:chgData name="Antoine Picard" userId="fdeec354-aeb5-4558-8bea-95cd44196a22" providerId="ADAL" clId="{717E090A-A745-4F72-AF30-7D3DECFD4B59}" dt="2025-02-10T10:51:18.003" v="2114" actId="1076"/>
          <ac:cxnSpMkLst>
            <pc:docMk/>
            <pc:sldMk cId="2641147114" sldId="1346"/>
            <ac:cxnSpMk id="29" creationId="{128F7006-004B-651F-743C-8825C398B2EF}"/>
          </ac:cxnSpMkLst>
        </pc:cxnChg>
        <pc:cxnChg chg="add mod">
          <ac:chgData name="Antoine Picard" userId="fdeec354-aeb5-4558-8bea-95cd44196a22" providerId="ADAL" clId="{717E090A-A745-4F72-AF30-7D3DECFD4B59}" dt="2025-02-10T10:40:57.591" v="2009" actId="17032"/>
          <ac:cxnSpMkLst>
            <pc:docMk/>
            <pc:sldMk cId="2641147114" sldId="1346"/>
            <ac:cxnSpMk id="32" creationId="{50E33F70-481A-FA0B-18E0-5E95588A0A95}"/>
          </ac:cxnSpMkLst>
        </pc:cxnChg>
      </pc:sldChg>
      <pc:sldChg chg="addSp delSp modSp new del mod ord">
        <pc:chgData name="Antoine Picard" userId="fdeec354-aeb5-4558-8bea-95cd44196a22" providerId="ADAL" clId="{717E090A-A745-4F72-AF30-7D3DECFD4B59}" dt="2025-02-09T16:47:07.461" v="722" actId="47"/>
        <pc:sldMkLst>
          <pc:docMk/>
          <pc:sldMk cId="2932101367" sldId="1347"/>
        </pc:sldMkLst>
        <pc:spChg chg="add del mod">
          <ac:chgData name="Antoine Picard" userId="fdeec354-aeb5-4558-8bea-95cd44196a22" providerId="ADAL" clId="{717E090A-A745-4F72-AF30-7D3DECFD4B59}" dt="2025-02-09T16:47:05.934" v="721" actId="21"/>
          <ac:spMkLst>
            <pc:docMk/>
            <pc:sldMk cId="2932101367" sldId="1347"/>
            <ac:spMk id="3" creationId="{67DF90BE-F81A-E8ED-5EBB-504B599F145D}"/>
          </ac:spMkLst>
        </pc:spChg>
      </pc:sldChg>
      <pc:sldChg chg="new del">
        <pc:chgData name="Antoine Picard" userId="fdeec354-aeb5-4558-8bea-95cd44196a22" providerId="ADAL" clId="{717E090A-A745-4F72-AF30-7D3DECFD4B59}" dt="2025-02-09T15:57:38.970" v="233" actId="47"/>
        <pc:sldMkLst>
          <pc:docMk/>
          <pc:sldMk cId="3684781734" sldId="1347"/>
        </pc:sldMkLst>
      </pc:sldChg>
      <pc:sldChg chg="modSp new del mod ord">
        <pc:chgData name="Antoine Picard" userId="fdeec354-aeb5-4558-8bea-95cd44196a22" providerId="ADAL" clId="{717E090A-A745-4F72-AF30-7D3DECFD4B59}" dt="2025-02-10T12:33:39.430" v="2121" actId="47"/>
        <pc:sldMkLst>
          <pc:docMk/>
          <pc:sldMk cId="3380762861" sldId="1351"/>
        </pc:sldMkLst>
        <pc:spChg chg="mod">
          <ac:chgData name="Antoine Picard" userId="fdeec354-aeb5-4558-8bea-95cd44196a22" providerId="ADAL" clId="{717E090A-A745-4F72-AF30-7D3DECFD4B59}" dt="2025-02-09T20:42:45.263" v="767" actId="20577"/>
          <ac:spMkLst>
            <pc:docMk/>
            <pc:sldMk cId="3380762861" sldId="1351"/>
            <ac:spMk id="2" creationId="{00EC6989-CC99-2F77-5501-29EDC33959E5}"/>
          </ac:spMkLst>
        </pc:spChg>
      </pc:sldChg>
      <pc:sldChg chg="addSp delSp modSp new mod">
        <pc:chgData name="Antoine Picard" userId="fdeec354-aeb5-4558-8bea-95cd44196a22" providerId="ADAL" clId="{717E090A-A745-4F72-AF30-7D3DECFD4B59}" dt="2025-02-10T09:40:08.305" v="1755" actId="1076"/>
        <pc:sldMkLst>
          <pc:docMk/>
          <pc:sldMk cId="3904286284" sldId="1359"/>
        </pc:sldMkLst>
        <pc:spChg chg="add mod">
          <ac:chgData name="Antoine Picard" userId="fdeec354-aeb5-4558-8bea-95cd44196a22" providerId="ADAL" clId="{717E090A-A745-4F72-AF30-7D3DECFD4B59}" dt="2025-02-10T09:06:11.434" v="1222" actId="403"/>
          <ac:spMkLst>
            <pc:docMk/>
            <pc:sldMk cId="3904286284" sldId="1359"/>
            <ac:spMk id="5" creationId="{C55A6C87-BD63-A1A2-BF39-F6A2CAD7D75F}"/>
          </ac:spMkLst>
        </pc:spChg>
        <pc:spChg chg="add mod">
          <ac:chgData name="Antoine Picard" userId="fdeec354-aeb5-4558-8bea-95cd44196a22" providerId="ADAL" clId="{717E090A-A745-4F72-AF30-7D3DECFD4B59}" dt="2025-02-10T09:39:59.760" v="1752" actId="1076"/>
          <ac:spMkLst>
            <pc:docMk/>
            <pc:sldMk cId="3904286284" sldId="1359"/>
            <ac:spMk id="6" creationId="{50D965A3-0215-09C3-EAC7-D4EB3DF64E47}"/>
          </ac:spMkLst>
        </pc:spChg>
        <pc:picChg chg="add del mod">
          <ac:chgData name="Antoine Picard" userId="fdeec354-aeb5-4558-8bea-95cd44196a22" providerId="ADAL" clId="{717E090A-A745-4F72-AF30-7D3DECFD4B59}" dt="2025-02-10T08:53:43.119" v="1106" actId="478"/>
          <ac:picMkLst>
            <pc:docMk/>
            <pc:sldMk cId="3904286284" sldId="1359"/>
            <ac:picMk id="2" creationId="{25381CED-E210-5BDC-D357-6FF1A0C85F8F}"/>
          </ac:picMkLst>
        </pc:picChg>
        <pc:picChg chg="add mod">
          <ac:chgData name="Antoine Picard" userId="fdeec354-aeb5-4558-8bea-95cd44196a22" providerId="ADAL" clId="{717E090A-A745-4F72-AF30-7D3DECFD4B59}" dt="2025-02-10T09:40:08.305" v="1755" actId="1076"/>
          <ac:picMkLst>
            <pc:docMk/>
            <pc:sldMk cId="3904286284" sldId="1359"/>
            <ac:picMk id="4" creationId="{5FF87FF1-5F86-4892-88BC-023E32C810BD}"/>
          </ac:picMkLst>
        </pc:picChg>
      </pc:sldChg>
      <pc:sldChg chg="addSp modSp new del mod ord">
        <pc:chgData name="Antoine Picard" userId="fdeec354-aeb5-4558-8bea-95cd44196a22" providerId="ADAL" clId="{717E090A-A745-4F72-AF30-7D3DECFD4B59}" dt="2025-02-10T12:33:41.139" v="2122" actId="47"/>
        <pc:sldMkLst>
          <pc:docMk/>
          <pc:sldMk cId="2033388756" sldId="1360"/>
        </pc:sldMkLst>
        <pc:spChg chg="add mod">
          <ac:chgData name="Antoine Picard" userId="fdeec354-aeb5-4558-8bea-95cd44196a22" providerId="ADAL" clId="{717E090A-A745-4F72-AF30-7D3DECFD4B59}" dt="2025-02-10T08:48:32.542" v="1105" actId="404"/>
          <ac:spMkLst>
            <pc:docMk/>
            <pc:sldMk cId="2033388756" sldId="1360"/>
            <ac:spMk id="5" creationId="{D7BD2B0C-FA5B-34D6-F66E-8FAB5102A3A8}"/>
          </ac:spMkLst>
        </pc:spChg>
        <pc:spChg chg="add mod">
          <ac:chgData name="Antoine Picard" userId="fdeec354-aeb5-4558-8bea-95cd44196a22" providerId="ADAL" clId="{717E090A-A745-4F72-AF30-7D3DECFD4B59}" dt="2025-02-10T08:48:32.542" v="1105" actId="404"/>
          <ac:spMkLst>
            <pc:docMk/>
            <pc:sldMk cId="2033388756" sldId="1360"/>
            <ac:spMk id="6" creationId="{1E9E0047-7651-7CAF-F915-B78214DC5BF3}"/>
          </ac:spMkLst>
        </pc:spChg>
        <pc:spChg chg="add mod">
          <ac:chgData name="Antoine Picard" userId="fdeec354-aeb5-4558-8bea-95cd44196a22" providerId="ADAL" clId="{717E090A-A745-4F72-AF30-7D3DECFD4B59}" dt="2025-02-10T08:48:32.542" v="1105" actId="404"/>
          <ac:spMkLst>
            <pc:docMk/>
            <pc:sldMk cId="2033388756" sldId="1360"/>
            <ac:spMk id="11" creationId="{C10BD07A-1920-A816-C641-B290B19CE1CF}"/>
          </ac:spMkLst>
        </pc:spChg>
        <pc:spChg chg="add mod">
          <ac:chgData name="Antoine Picard" userId="fdeec354-aeb5-4558-8bea-95cd44196a22" providerId="ADAL" clId="{717E090A-A745-4F72-AF30-7D3DECFD4B59}" dt="2025-02-10T08:48:32.542" v="1105" actId="404"/>
          <ac:spMkLst>
            <pc:docMk/>
            <pc:sldMk cId="2033388756" sldId="1360"/>
            <ac:spMk id="12" creationId="{FA512C1A-015A-D091-DBA1-92C4A3D76991}"/>
          </ac:spMkLst>
        </pc:spChg>
      </pc:sldChg>
      <pc:sldChg chg="addSp modSp new mod">
        <pc:chgData name="Antoine Picard" userId="fdeec354-aeb5-4558-8bea-95cd44196a22" providerId="ADAL" clId="{717E090A-A745-4F72-AF30-7D3DECFD4B59}" dt="2025-02-10T12:45:43.522" v="2172" actId="14100"/>
        <pc:sldMkLst>
          <pc:docMk/>
          <pc:sldMk cId="1691636796" sldId="1361"/>
        </pc:sldMkLst>
        <pc:spChg chg="add mod">
          <ac:chgData name="Antoine Picard" userId="fdeec354-aeb5-4558-8bea-95cd44196a22" providerId="ADAL" clId="{717E090A-A745-4F72-AF30-7D3DECFD4B59}" dt="2025-02-10T12:45:43.522" v="2172" actId="14100"/>
          <ac:spMkLst>
            <pc:docMk/>
            <pc:sldMk cId="1691636796" sldId="1361"/>
            <ac:spMk id="2" creationId="{68DFFF8D-F40A-F13E-1B76-126A4AC694E1}"/>
          </ac:spMkLst>
        </pc:spChg>
        <pc:spChg chg="add mod">
          <ac:chgData name="Antoine Picard" userId="fdeec354-aeb5-4558-8bea-95cd44196a22" providerId="ADAL" clId="{717E090A-A745-4F72-AF30-7D3DECFD4B59}" dt="2025-02-10T12:45:36.279" v="2171" actId="571"/>
          <ac:spMkLst>
            <pc:docMk/>
            <pc:sldMk cId="1691636796" sldId="1361"/>
            <ac:spMk id="3" creationId="{C57F1001-DA76-FDA2-4E8C-0E29CDC90F3B}"/>
          </ac:spMkLst>
        </pc:spChg>
        <pc:spChg chg="add mod">
          <ac:chgData name="Antoine Picard" userId="fdeec354-aeb5-4558-8bea-95cd44196a22" providerId="ADAL" clId="{717E090A-A745-4F72-AF30-7D3DECFD4B59}" dt="2025-02-10T12:45:43.522" v="2172" actId="14100"/>
          <ac:spMkLst>
            <pc:docMk/>
            <pc:sldMk cId="1691636796" sldId="1361"/>
            <ac:spMk id="4" creationId="{098A9BD4-E7FE-DA48-E076-F1DE42F8D99F}"/>
          </ac:spMkLst>
        </pc:spChg>
        <pc:spChg chg="add mod">
          <ac:chgData name="Antoine Picard" userId="fdeec354-aeb5-4558-8bea-95cd44196a22" providerId="ADAL" clId="{717E090A-A745-4F72-AF30-7D3DECFD4B59}" dt="2025-02-10T12:45:43.522" v="2172" actId="14100"/>
          <ac:spMkLst>
            <pc:docMk/>
            <pc:sldMk cId="1691636796" sldId="1361"/>
            <ac:spMk id="5" creationId="{770925AB-F315-41A6-2CEA-599CD1969FA6}"/>
          </ac:spMkLst>
        </pc:spChg>
        <pc:spChg chg="add mod">
          <ac:chgData name="Antoine Picard" userId="fdeec354-aeb5-4558-8bea-95cd44196a22" providerId="ADAL" clId="{717E090A-A745-4F72-AF30-7D3DECFD4B59}" dt="2025-02-10T12:45:43.522" v="2172" actId="14100"/>
          <ac:spMkLst>
            <pc:docMk/>
            <pc:sldMk cId="1691636796" sldId="1361"/>
            <ac:spMk id="6" creationId="{AA6E835D-0569-2746-171B-8841E4626041}"/>
          </ac:spMkLst>
        </pc:spChg>
        <pc:spChg chg="add mod">
          <ac:chgData name="Antoine Picard" userId="fdeec354-aeb5-4558-8bea-95cd44196a22" providerId="ADAL" clId="{717E090A-A745-4F72-AF30-7D3DECFD4B59}" dt="2025-02-10T12:45:36.279" v="2171" actId="571"/>
          <ac:spMkLst>
            <pc:docMk/>
            <pc:sldMk cId="1691636796" sldId="1361"/>
            <ac:spMk id="9" creationId="{F830517E-A6AB-21FA-7CEB-261351264ADE}"/>
          </ac:spMkLst>
        </pc:spChg>
        <pc:spChg chg="add mod">
          <ac:chgData name="Antoine Picard" userId="fdeec354-aeb5-4558-8bea-95cd44196a22" providerId="ADAL" clId="{717E090A-A745-4F72-AF30-7D3DECFD4B59}" dt="2025-02-10T12:45:36.279" v="2171" actId="571"/>
          <ac:spMkLst>
            <pc:docMk/>
            <pc:sldMk cId="1691636796" sldId="1361"/>
            <ac:spMk id="10" creationId="{60520BBC-79ED-1083-907A-905D6828F6F8}"/>
          </ac:spMkLst>
        </pc:spChg>
        <pc:spChg chg="add mod">
          <ac:chgData name="Antoine Picard" userId="fdeec354-aeb5-4558-8bea-95cd44196a22" providerId="ADAL" clId="{717E090A-A745-4F72-AF30-7D3DECFD4B59}" dt="2025-02-10T12:45:36.279" v="2171" actId="571"/>
          <ac:spMkLst>
            <pc:docMk/>
            <pc:sldMk cId="1691636796" sldId="1361"/>
            <ac:spMk id="11" creationId="{15AC30C6-4E4D-6833-1850-997D52E4B562}"/>
          </ac:spMkLst>
        </pc:spChg>
        <pc:grpChg chg="add mod">
          <ac:chgData name="Antoine Picard" userId="fdeec354-aeb5-4558-8bea-95cd44196a22" providerId="ADAL" clId="{717E090A-A745-4F72-AF30-7D3DECFD4B59}" dt="2025-02-10T12:45:36.279" v="2171" actId="571"/>
          <ac:grpSpMkLst>
            <pc:docMk/>
            <pc:sldMk cId="1691636796" sldId="1361"/>
            <ac:grpSpMk id="7" creationId="{7B26AC23-884F-3B52-7937-FCECAF4ACEBD}"/>
          </ac:grpSpMkLst>
        </pc:grpChg>
        <pc:picChg chg="add mod">
          <ac:chgData name="Antoine Picard" userId="fdeec354-aeb5-4558-8bea-95cd44196a22" providerId="ADAL" clId="{717E090A-A745-4F72-AF30-7D3DECFD4B59}" dt="2025-02-10T12:44:05.290" v="2169" actId="1076"/>
          <ac:picMkLst>
            <pc:docMk/>
            <pc:sldMk cId="1691636796" sldId="1361"/>
            <ac:picMk id="8" creationId="{9B4551B2-4AD8-2BFE-52F9-360553542FE9}"/>
          </ac:picMkLst>
        </pc:picChg>
      </pc:sldChg>
    </pc:docChg>
  </pc:docChgLst>
  <pc:docChgLst>
    <pc:chgData name="Sara Boussouf" userId="S::sara.boussouf@ecole.ensicaen.fr::f0a12ee4-83bc-4342-99db-a88396d84da6" providerId="AD" clId="Web-{0ADE28DE-4B7A-CD64-EFFC-2F984FA4A204}"/>
    <pc:docChg chg="modSld">
      <pc:chgData name="Sara Boussouf" userId="S::sara.boussouf@ecole.ensicaen.fr::f0a12ee4-83bc-4342-99db-a88396d84da6" providerId="AD" clId="Web-{0ADE28DE-4B7A-CD64-EFFC-2F984FA4A204}" dt="2025-02-10T14:20:32.252" v="18" actId="20577"/>
      <pc:docMkLst>
        <pc:docMk/>
      </pc:docMkLst>
      <pc:sldChg chg="modSp">
        <pc:chgData name="Sara Boussouf" userId="S::sara.boussouf@ecole.ensicaen.fr::f0a12ee4-83bc-4342-99db-a88396d84da6" providerId="AD" clId="Web-{0ADE28DE-4B7A-CD64-EFFC-2F984FA4A204}" dt="2025-02-10T14:16:00.227" v="12" actId="20577"/>
        <pc:sldMkLst>
          <pc:docMk/>
          <pc:sldMk cId="2641055083" sldId="1332"/>
        </pc:sldMkLst>
        <pc:spChg chg="mod">
          <ac:chgData name="Sara Boussouf" userId="S::sara.boussouf@ecole.ensicaen.fr::f0a12ee4-83bc-4342-99db-a88396d84da6" providerId="AD" clId="Web-{0ADE28DE-4B7A-CD64-EFFC-2F984FA4A204}" dt="2025-02-10T14:16:00.227" v="12" actId="20577"/>
          <ac:spMkLst>
            <pc:docMk/>
            <pc:sldMk cId="2641055083" sldId="1332"/>
            <ac:spMk id="5" creationId="{5271BCF6-D29B-8121-9CBA-26505387D057}"/>
          </ac:spMkLst>
        </pc:spChg>
      </pc:sldChg>
      <pc:sldChg chg="modSp">
        <pc:chgData name="Sara Boussouf" userId="S::sara.boussouf@ecole.ensicaen.fr::f0a12ee4-83bc-4342-99db-a88396d84da6" providerId="AD" clId="Web-{0ADE28DE-4B7A-CD64-EFFC-2F984FA4A204}" dt="2025-02-10T14:20:32.252" v="18" actId="20577"/>
        <pc:sldMkLst>
          <pc:docMk/>
          <pc:sldMk cId="2206692022" sldId="1341"/>
        </pc:sldMkLst>
        <pc:spChg chg="mod">
          <ac:chgData name="Sara Boussouf" userId="S::sara.boussouf@ecole.ensicaen.fr::f0a12ee4-83bc-4342-99db-a88396d84da6" providerId="AD" clId="Web-{0ADE28DE-4B7A-CD64-EFFC-2F984FA4A204}" dt="2025-02-10T14:20:32.252" v="18" actId="20577"/>
          <ac:spMkLst>
            <pc:docMk/>
            <pc:sldMk cId="2206692022" sldId="1341"/>
            <ac:spMk id="4" creationId="{10836611-90C9-C2F3-712C-28FE8C2B5CFD}"/>
          </ac:spMkLst>
        </pc:spChg>
      </pc:sldChg>
    </pc:docChg>
  </pc:docChgLst>
  <pc:docChgLst>
    <pc:chgData name="Paul Jallais" userId="S::paul.jallais@ecole.ensicaen.fr::21a047a2-f455-4a1b-95d1-f367c937dd45" providerId="AD" clId="Web-{F5D14DE3-137C-B39C-D78C-7A527B590071}"/>
    <pc:docChg chg="modSld">
      <pc:chgData name="Paul Jallais" userId="S::paul.jallais@ecole.ensicaen.fr::21a047a2-f455-4a1b-95d1-f367c937dd45" providerId="AD" clId="Web-{F5D14DE3-137C-B39C-D78C-7A527B590071}" dt="2025-02-09T13:51:57.914" v="1" actId="20577"/>
      <pc:docMkLst>
        <pc:docMk/>
      </pc:docMkLst>
      <pc:sldChg chg="modSp">
        <pc:chgData name="Paul Jallais" userId="S::paul.jallais@ecole.ensicaen.fr::21a047a2-f455-4a1b-95d1-f367c937dd45" providerId="AD" clId="Web-{F5D14DE3-137C-B39C-D78C-7A527B590071}" dt="2025-02-09T13:51:57.914" v="1" actId="20577"/>
        <pc:sldMkLst>
          <pc:docMk/>
          <pc:sldMk cId="1940390988" sldId="1342"/>
        </pc:sldMkLst>
        <pc:spChg chg="mod">
          <ac:chgData name="Paul Jallais" userId="S::paul.jallais@ecole.ensicaen.fr::21a047a2-f455-4a1b-95d1-f367c937dd45" providerId="AD" clId="Web-{F5D14DE3-137C-B39C-D78C-7A527B590071}" dt="2025-02-09T13:51:57.914" v="1" actId="20577"/>
          <ac:spMkLst>
            <pc:docMk/>
            <pc:sldMk cId="1940390988" sldId="1342"/>
            <ac:spMk id="2" creationId="{CECF5E49-A650-8668-45FF-BEE9B8803E19}"/>
          </ac:spMkLst>
        </pc:spChg>
      </pc:sldChg>
    </pc:docChg>
  </pc:docChgLst>
  <pc:docChgLst>
    <pc:chgData name="Sara Boussouf" userId="S::sara.boussouf@ecole.ensicaen.fr::f0a12ee4-83bc-4342-99db-a88396d84da6" providerId="AD" clId="Web-{6EE26247-63B5-E9CA-4400-1791F185D3AD}"/>
    <pc:docChg chg="modSld">
      <pc:chgData name="Sara Boussouf" userId="S::sara.boussouf@ecole.ensicaen.fr::f0a12ee4-83bc-4342-99db-a88396d84da6" providerId="AD" clId="Web-{6EE26247-63B5-E9CA-4400-1791F185D3AD}" dt="2025-02-09T22:01:09.763" v="43" actId="1076"/>
      <pc:docMkLst>
        <pc:docMk/>
      </pc:docMkLst>
      <pc:sldChg chg="modSp">
        <pc:chgData name="Sara Boussouf" userId="S::sara.boussouf@ecole.ensicaen.fr::f0a12ee4-83bc-4342-99db-a88396d84da6" providerId="AD" clId="Web-{6EE26247-63B5-E9CA-4400-1791F185D3AD}" dt="2025-02-09T21:37:10.943" v="22" actId="1076"/>
        <pc:sldMkLst>
          <pc:docMk/>
          <pc:sldMk cId="2206692022" sldId="1341"/>
        </pc:sldMkLst>
        <pc:spChg chg="mod">
          <ac:chgData name="Sara Boussouf" userId="S::sara.boussouf@ecole.ensicaen.fr::f0a12ee4-83bc-4342-99db-a88396d84da6" providerId="AD" clId="Web-{6EE26247-63B5-E9CA-4400-1791F185D3AD}" dt="2025-02-09T21:37:10.943" v="22" actId="1076"/>
          <ac:spMkLst>
            <pc:docMk/>
            <pc:sldMk cId="2206692022" sldId="1341"/>
            <ac:spMk id="4" creationId="{10836611-90C9-C2F3-712C-28FE8C2B5CFD}"/>
          </ac:spMkLst>
        </pc:spChg>
        <pc:picChg chg="mod">
          <ac:chgData name="Sara Boussouf" userId="S::sara.boussouf@ecole.ensicaen.fr::f0a12ee4-83bc-4342-99db-a88396d84da6" providerId="AD" clId="Web-{6EE26247-63B5-E9CA-4400-1791F185D3AD}" dt="2025-02-09T20:52:35.777" v="16" actId="1076"/>
          <ac:picMkLst>
            <pc:docMk/>
            <pc:sldMk cId="2206692022" sldId="1341"/>
            <ac:picMk id="8" creationId="{C317D359-DF87-284E-8DD5-F4BE417983B5}"/>
          </ac:picMkLst>
        </pc:picChg>
      </pc:sldChg>
      <pc:sldChg chg="modSp">
        <pc:chgData name="Sara Boussouf" userId="S::sara.boussouf@ecole.ensicaen.fr::f0a12ee4-83bc-4342-99db-a88396d84da6" providerId="AD" clId="Web-{6EE26247-63B5-E9CA-4400-1791F185D3AD}" dt="2025-02-09T22:01:09.763" v="43" actId="1076"/>
        <pc:sldMkLst>
          <pc:docMk/>
          <pc:sldMk cId="1811403861" sldId="1343"/>
        </pc:sldMkLst>
        <pc:spChg chg="mod">
          <ac:chgData name="Sara Boussouf" userId="S::sara.boussouf@ecole.ensicaen.fr::f0a12ee4-83bc-4342-99db-a88396d84da6" providerId="AD" clId="Web-{6EE26247-63B5-E9CA-4400-1791F185D3AD}" dt="2025-02-09T22:00:33.605" v="39" actId="14100"/>
          <ac:spMkLst>
            <pc:docMk/>
            <pc:sldMk cId="1811403861" sldId="1343"/>
            <ac:spMk id="8" creationId="{1808AD72-5A0C-6BC2-EA09-F68EBF28087E}"/>
          </ac:spMkLst>
        </pc:spChg>
        <pc:picChg chg="mod">
          <ac:chgData name="Sara Boussouf" userId="S::sara.boussouf@ecole.ensicaen.fr::f0a12ee4-83bc-4342-99db-a88396d84da6" providerId="AD" clId="Web-{6EE26247-63B5-E9CA-4400-1791F185D3AD}" dt="2025-02-09T22:01:09.763" v="43" actId="1076"/>
          <ac:picMkLst>
            <pc:docMk/>
            <pc:sldMk cId="1811403861" sldId="1343"/>
            <ac:picMk id="7" creationId="{E82B536A-C812-4FC3-8730-3A60C5ACC219}"/>
          </ac:picMkLst>
        </pc:picChg>
      </pc:sldChg>
    </pc:docChg>
  </pc:docChgLst>
  <pc:docChgLst>
    <pc:chgData clId="Web-{BAE7C147-1D2F-4F20-933F-0A7CC845BC48}"/>
    <pc:docChg chg="mod">
      <pc:chgData name="" userId="" providerId="" clId="Web-{BAE7C147-1D2F-4F20-933F-0A7CC845BC48}" dt="2025-02-09T20:47:42.023" v="0"/>
      <pc:docMkLst>
        <pc:docMk/>
      </pc:docMkLst>
    </pc:docChg>
  </pc:docChgLst>
  <pc:docChgLst>
    <pc:chgData name="Jean-Michel Rueff" userId="S::jean-michel.rueff@ensicaen.fr::d1febcf3-a472-4111-891e-b94737d88451" providerId="AD" clId="Web-{EA445FB9-F9C8-C075-9C71-436D7EDD9992}"/>
    <pc:docChg chg="mod">
      <pc:chgData name="Jean-Michel Rueff" userId="S::jean-michel.rueff@ensicaen.fr::d1febcf3-a472-4111-891e-b94737d88451" providerId="AD" clId="Web-{EA445FB9-F9C8-C075-9C71-436D7EDD9992}" dt="2023-08-02T09:36:23.741" v="0" actId="33475"/>
      <pc:docMkLst>
        <pc:docMk/>
      </pc:docMkLst>
    </pc:docChg>
  </pc:docChgLst>
  <pc:docChgLst>
    <pc:chgData name="Sara Boussouf" userId="S::sara.boussouf@ecole.ensicaen.fr::f0a12ee4-83bc-4342-99db-a88396d84da6" providerId="AD" clId="Web-{E6734EF5-D57C-A5B2-2871-4ED43DE40EF6}"/>
    <pc:docChg chg="modSld">
      <pc:chgData name="Sara Boussouf" userId="S::sara.boussouf@ecole.ensicaen.fr::f0a12ee4-83bc-4342-99db-a88396d84da6" providerId="AD" clId="Web-{E6734EF5-D57C-A5B2-2871-4ED43DE40EF6}" dt="2025-02-10T11:43:31.601" v="96" actId="20577"/>
      <pc:docMkLst>
        <pc:docMk/>
      </pc:docMkLst>
      <pc:sldChg chg="addSp modSp">
        <pc:chgData name="Sara Boussouf" userId="S::sara.boussouf@ecole.ensicaen.fr::f0a12ee4-83bc-4342-99db-a88396d84da6" providerId="AD" clId="Web-{E6734EF5-D57C-A5B2-2871-4ED43DE40EF6}" dt="2025-02-10T11:29:37.637" v="27" actId="1076"/>
        <pc:sldMkLst>
          <pc:docMk/>
          <pc:sldMk cId="75142561" sldId="1301"/>
        </pc:sldMkLst>
        <pc:spChg chg="mod">
          <ac:chgData name="Sara Boussouf" userId="S::sara.boussouf@ecole.ensicaen.fr::f0a12ee4-83bc-4342-99db-a88396d84da6" providerId="AD" clId="Web-{E6734EF5-D57C-A5B2-2871-4ED43DE40EF6}" dt="2025-02-10T11:26:44.851" v="19" actId="20577"/>
          <ac:spMkLst>
            <pc:docMk/>
            <pc:sldMk cId="75142561" sldId="1301"/>
            <ac:spMk id="2" creationId="{96BCC263-A6E8-EA4E-A8AF-F211DC04690F}"/>
          </ac:spMkLst>
        </pc:spChg>
        <pc:spChg chg="mod">
          <ac:chgData name="Sara Boussouf" userId="S::sara.boussouf@ecole.ensicaen.fr::f0a12ee4-83bc-4342-99db-a88396d84da6" providerId="AD" clId="Web-{E6734EF5-D57C-A5B2-2871-4ED43DE40EF6}" dt="2025-02-10T11:29:37.528" v="24" actId="1076"/>
          <ac:spMkLst>
            <pc:docMk/>
            <pc:sldMk cId="75142561" sldId="1301"/>
            <ac:spMk id="5" creationId="{1F34B6AE-E982-644B-96B0-D04E84CB1046}"/>
          </ac:spMkLst>
        </pc:spChg>
        <pc:picChg chg="add mod">
          <ac:chgData name="Sara Boussouf" userId="S::sara.boussouf@ecole.ensicaen.fr::f0a12ee4-83bc-4342-99db-a88396d84da6" providerId="AD" clId="Web-{E6734EF5-D57C-A5B2-2871-4ED43DE40EF6}" dt="2025-02-10T11:29:37.637" v="27" actId="1076"/>
          <ac:picMkLst>
            <pc:docMk/>
            <pc:sldMk cId="75142561" sldId="1301"/>
            <ac:picMk id="4" creationId="{C4BF5B40-09E4-F4EB-5393-B91303156DE0}"/>
          </ac:picMkLst>
        </pc:picChg>
      </pc:sldChg>
      <pc:sldChg chg="addSp delSp modSp">
        <pc:chgData name="Sara Boussouf" userId="S::sara.boussouf@ecole.ensicaen.fr::f0a12ee4-83bc-4342-99db-a88396d84da6" providerId="AD" clId="Web-{E6734EF5-D57C-A5B2-2871-4ED43DE40EF6}" dt="2025-02-10T11:34:24.943" v="89" actId="20577"/>
        <pc:sldMkLst>
          <pc:docMk/>
          <pc:sldMk cId="2641055083" sldId="1332"/>
        </pc:sldMkLst>
        <pc:spChg chg="mod">
          <ac:chgData name="Sara Boussouf" userId="S::sara.boussouf@ecole.ensicaen.fr::f0a12ee4-83bc-4342-99db-a88396d84da6" providerId="AD" clId="Web-{E6734EF5-D57C-A5B2-2871-4ED43DE40EF6}" dt="2025-02-10T11:34:19.615" v="88" actId="20577"/>
          <ac:spMkLst>
            <pc:docMk/>
            <pc:sldMk cId="2641055083" sldId="1332"/>
            <ac:spMk id="2" creationId="{C5B5C814-BA87-A146-13F1-124F810C98BB}"/>
          </ac:spMkLst>
        </pc:spChg>
        <pc:spChg chg="add mod ord">
          <ac:chgData name="Sara Boussouf" userId="S::sara.boussouf@ecole.ensicaen.fr::f0a12ee4-83bc-4342-99db-a88396d84da6" providerId="AD" clId="Web-{E6734EF5-D57C-A5B2-2871-4ED43DE40EF6}" dt="2025-02-10T11:33:10.441" v="76"/>
          <ac:spMkLst>
            <pc:docMk/>
            <pc:sldMk cId="2641055083" sldId="1332"/>
            <ac:spMk id="3" creationId="{56965E8E-13B3-B6B3-E25C-DC75B9D1AE75}"/>
          </ac:spMkLst>
        </pc:spChg>
        <pc:spChg chg="del">
          <ac:chgData name="Sara Boussouf" userId="S::sara.boussouf@ecole.ensicaen.fr::f0a12ee4-83bc-4342-99db-a88396d84da6" providerId="AD" clId="Web-{E6734EF5-D57C-A5B2-2871-4ED43DE40EF6}" dt="2025-02-10T11:29:54.763" v="28"/>
          <ac:spMkLst>
            <pc:docMk/>
            <pc:sldMk cId="2641055083" sldId="1332"/>
            <ac:spMk id="4" creationId="{99DED418-F8B4-5F6D-02E9-346A9B126B79}"/>
          </ac:spMkLst>
        </pc:spChg>
        <pc:spChg chg="mod">
          <ac:chgData name="Sara Boussouf" userId="S::sara.boussouf@ecole.ensicaen.fr::f0a12ee4-83bc-4342-99db-a88396d84da6" providerId="AD" clId="Web-{E6734EF5-D57C-A5B2-2871-4ED43DE40EF6}" dt="2025-02-10T11:34:24.943" v="89" actId="20577"/>
          <ac:spMkLst>
            <pc:docMk/>
            <pc:sldMk cId="2641055083" sldId="1332"/>
            <ac:spMk id="5" creationId="{5271BCF6-D29B-8121-9CBA-26505387D057}"/>
          </ac:spMkLst>
        </pc:spChg>
        <pc:cxnChg chg="add del mod">
          <ac:chgData name="Sara Boussouf" userId="S::sara.boussouf@ecole.ensicaen.fr::f0a12ee4-83bc-4342-99db-a88396d84da6" providerId="AD" clId="Web-{E6734EF5-D57C-A5B2-2871-4ED43DE40EF6}" dt="2025-02-10T11:33:54.145" v="82"/>
          <ac:cxnSpMkLst>
            <pc:docMk/>
            <pc:sldMk cId="2641055083" sldId="1332"/>
            <ac:cxnSpMk id="6" creationId="{DC645969-747D-747F-CCF9-FE2274B0268D}"/>
          </ac:cxnSpMkLst>
        </pc:cxnChg>
      </pc:sldChg>
      <pc:sldChg chg="modSp">
        <pc:chgData name="Sara Boussouf" userId="S::sara.boussouf@ecole.ensicaen.fr::f0a12ee4-83bc-4342-99db-a88396d84da6" providerId="AD" clId="Web-{E6734EF5-D57C-A5B2-2871-4ED43DE40EF6}" dt="2025-02-10T11:30:47.530" v="42" actId="1076"/>
        <pc:sldMkLst>
          <pc:docMk/>
          <pc:sldMk cId="3793356149" sldId="1336"/>
        </pc:sldMkLst>
        <pc:spChg chg="mod">
          <ac:chgData name="Sara Boussouf" userId="S::sara.boussouf@ecole.ensicaen.fr::f0a12ee4-83bc-4342-99db-a88396d84da6" providerId="AD" clId="Web-{E6734EF5-D57C-A5B2-2871-4ED43DE40EF6}" dt="2025-02-10T11:30:47.530" v="42" actId="1076"/>
          <ac:spMkLst>
            <pc:docMk/>
            <pc:sldMk cId="3793356149" sldId="1336"/>
            <ac:spMk id="2" creationId="{1EC53628-40CA-88C0-5DB8-8AA8CC2BE2CA}"/>
          </ac:spMkLst>
        </pc:spChg>
      </pc:sldChg>
      <pc:sldChg chg="modSp">
        <pc:chgData name="Sara Boussouf" userId="S::sara.boussouf@ecole.ensicaen.fr::f0a12ee4-83bc-4342-99db-a88396d84da6" providerId="AD" clId="Web-{E6734EF5-D57C-A5B2-2871-4ED43DE40EF6}" dt="2025-02-10T11:30:25.717" v="39" actId="1076"/>
        <pc:sldMkLst>
          <pc:docMk/>
          <pc:sldMk cId="4250564558" sldId="1340"/>
        </pc:sldMkLst>
        <pc:spChg chg="mod">
          <ac:chgData name="Sara Boussouf" userId="S::sara.boussouf@ecole.ensicaen.fr::f0a12ee4-83bc-4342-99db-a88396d84da6" providerId="AD" clId="Web-{E6734EF5-D57C-A5B2-2871-4ED43DE40EF6}" dt="2025-02-10T11:30:25.717" v="39" actId="1076"/>
          <ac:spMkLst>
            <pc:docMk/>
            <pc:sldMk cId="4250564558" sldId="1340"/>
            <ac:spMk id="2" creationId="{3CF50298-7DEF-88F9-30C1-D217ECC1A562}"/>
          </ac:spMkLst>
        </pc:spChg>
      </pc:sldChg>
      <pc:sldChg chg="modSp">
        <pc:chgData name="Sara Boussouf" userId="S::sara.boussouf@ecole.ensicaen.fr::f0a12ee4-83bc-4342-99db-a88396d84da6" providerId="AD" clId="Web-{E6734EF5-D57C-A5B2-2871-4ED43DE40EF6}" dt="2025-02-10T11:39:44.344" v="90" actId="14100"/>
        <pc:sldMkLst>
          <pc:docMk/>
          <pc:sldMk cId="1811403861" sldId="1343"/>
        </pc:sldMkLst>
        <pc:spChg chg="mod">
          <ac:chgData name="Sara Boussouf" userId="S::sara.boussouf@ecole.ensicaen.fr::f0a12ee4-83bc-4342-99db-a88396d84da6" providerId="AD" clId="Web-{E6734EF5-D57C-A5B2-2871-4ED43DE40EF6}" dt="2025-02-10T11:39:44.344" v="90" actId="14100"/>
          <ac:spMkLst>
            <pc:docMk/>
            <pc:sldMk cId="1811403861" sldId="1343"/>
            <ac:spMk id="8" creationId="{1808AD72-5A0C-6BC2-EA09-F68EBF28087E}"/>
          </ac:spMkLst>
        </pc:spChg>
      </pc:sldChg>
      <pc:sldChg chg="modSp">
        <pc:chgData name="Sara Boussouf" userId="S::sara.boussouf@ecole.ensicaen.fr::f0a12ee4-83bc-4342-99db-a88396d84da6" providerId="AD" clId="Web-{E6734EF5-D57C-A5B2-2871-4ED43DE40EF6}" dt="2025-02-10T11:43:31.601" v="96" actId="20577"/>
        <pc:sldMkLst>
          <pc:docMk/>
          <pc:sldMk cId="2268614371" sldId="1344"/>
        </pc:sldMkLst>
        <pc:spChg chg="mod">
          <ac:chgData name="Sara Boussouf" userId="S::sara.boussouf@ecole.ensicaen.fr::f0a12ee4-83bc-4342-99db-a88396d84da6" providerId="AD" clId="Web-{E6734EF5-D57C-A5B2-2871-4ED43DE40EF6}" dt="2025-02-10T11:43:31.601" v="96" actId="20577"/>
          <ac:spMkLst>
            <pc:docMk/>
            <pc:sldMk cId="2268614371" sldId="1344"/>
            <ac:spMk id="8" creationId="{3E6EC81D-91A5-B0DB-E72D-A412AC4CE123}"/>
          </ac:spMkLst>
        </pc:spChg>
      </pc:sldChg>
    </pc:docChg>
  </pc:docChgLst>
  <pc:docChgLst>
    <pc:chgData name="Sara Boussouf" userId="S::sara.boussouf@ecole.ensicaen.fr::f0a12ee4-83bc-4342-99db-a88396d84da6" providerId="AD" clId="Web-{6C539FB8-348A-62B5-1A7D-F8FE1F31A9F5}"/>
    <pc:docChg chg="addSld delSld modSld sldOrd">
      <pc:chgData name="Sara Boussouf" userId="S::sara.boussouf@ecole.ensicaen.fr::f0a12ee4-83bc-4342-99db-a88396d84da6" providerId="AD" clId="Web-{6C539FB8-348A-62B5-1A7D-F8FE1F31A9F5}" dt="2025-02-08T20:09:06.810" v="447" actId="1076"/>
      <pc:docMkLst>
        <pc:docMk/>
      </pc:docMkLst>
      <pc:sldChg chg="modSp">
        <pc:chgData name="Sara Boussouf" userId="S::sara.boussouf@ecole.ensicaen.fr::f0a12ee4-83bc-4342-99db-a88396d84da6" providerId="AD" clId="Web-{6C539FB8-348A-62B5-1A7D-F8FE1F31A9F5}" dt="2025-02-08T18:57:07.198" v="3" actId="14100"/>
        <pc:sldMkLst>
          <pc:docMk/>
          <pc:sldMk cId="1544273443" sldId="1333"/>
        </pc:sldMkLst>
        <pc:spChg chg="mod">
          <ac:chgData name="Sara Boussouf" userId="S::sara.boussouf@ecole.ensicaen.fr::f0a12ee4-83bc-4342-99db-a88396d84da6" providerId="AD" clId="Web-{6C539FB8-348A-62B5-1A7D-F8FE1F31A9F5}" dt="2025-02-08T18:57:07.198" v="3" actId="14100"/>
          <ac:spMkLst>
            <pc:docMk/>
            <pc:sldMk cId="1544273443" sldId="1333"/>
            <ac:spMk id="2" creationId="{0AB8C35A-E6DD-A64B-9EC0-268F86B748BA}"/>
          </ac:spMkLst>
        </pc:spChg>
      </pc:sldChg>
      <pc:sldChg chg="modSp add replId">
        <pc:chgData name="Sara Boussouf" userId="S::sara.boussouf@ecole.ensicaen.fr::f0a12ee4-83bc-4342-99db-a88396d84da6" providerId="AD" clId="Web-{6C539FB8-348A-62B5-1A7D-F8FE1F31A9F5}" dt="2025-02-08T19:48:43.652" v="314" actId="20577"/>
        <pc:sldMkLst>
          <pc:docMk/>
          <pc:sldMk cId="3793356149" sldId="1336"/>
        </pc:sldMkLst>
        <pc:spChg chg="mod">
          <ac:chgData name="Sara Boussouf" userId="S::sara.boussouf@ecole.ensicaen.fr::f0a12ee4-83bc-4342-99db-a88396d84da6" providerId="AD" clId="Web-{6C539FB8-348A-62B5-1A7D-F8FE1F31A9F5}" dt="2025-02-08T19:48:43.652" v="314" actId="20577"/>
          <ac:spMkLst>
            <pc:docMk/>
            <pc:sldMk cId="3793356149" sldId="1336"/>
            <ac:spMk id="2" creationId="{1EC53628-40CA-88C0-5DB8-8AA8CC2BE2CA}"/>
          </ac:spMkLst>
        </pc:spChg>
      </pc:sldChg>
      <pc:sldChg chg="addSp delSp modSp new del">
        <pc:chgData name="Sara Boussouf" userId="S::sara.boussouf@ecole.ensicaen.fr::f0a12ee4-83bc-4342-99db-a88396d84da6" providerId="AD" clId="Web-{6C539FB8-348A-62B5-1A7D-F8FE1F31A9F5}" dt="2025-02-08T19:01:44.825" v="23"/>
        <pc:sldMkLst>
          <pc:docMk/>
          <pc:sldMk cId="826519278" sldId="1337"/>
        </pc:sldMkLst>
      </pc:sldChg>
      <pc:sldChg chg="new del">
        <pc:chgData name="Sara Boussouf" userId="S::sara.boussouf@ecole.ensicaen.fr::f0a12ee4-83bc-4342-99db-a88396d84da6" providerId="AD" clId="Web-{6C539FB8-348A-62B5-1A7D-F8FE1F31A9F5}" dt="2025-02-08T18:57:30.277" v="5"/>
        <pc:sldMkLst>
          <pc:docMk/>
          <pc:sldMk cId="1013382311" sldId="1337"/>
        </pc:sldMkLst>
      </pc:sldChg>
      <pc:sldChg chg="new del">
        <pc:chgData name="Sara Boussouf" userId="S::sara.boussouf@ecole.ensicaen.fr::f0a12ee4-83bc-4342-99db-a88396d84da6" providerId="AD" clId="Web-{6C539FB8-348A-62B5-1A7D-F8FE1F31A9F5}" dt="2025-02-08T18:58:07.731" v="7"/>
        <pc:sldMkLst>
          <pc:docMk/>
          <pc:sldMk cId="1591698742" sldId="1337"/>
        </pc:sldMkLst>
      </pc:sldChg>
      <pc:sldChg chg="addSp delSp modSp new del">
        <pc:chgData name="Sara Boussouf" userId="S::sara.boussouf@ecole.ensicaen.fr::f0a12ee4-83bc-4342-99db-a88396d84da6" providerId="AD" clId="Web-{6C539FB8-348A-62B5-1A7D-F8FE1F31A9F5}" dt="2025-02-08T19:07:20.593" v="38"/>
        <pc:sldMkLst>
          <pc:docMk/>
          <pc:sldMk cId="3651855806" sldId="1338"/>
        </pc:sldMkLst>
      </pc:sldChg>
      <pc:sldChg chg="addSp delSp modSp new">
        <pc:chgData name="Sara Boussouf" userId="S::sara.boussouf@ecole.ensicaen.fr::f0a12ee4-83bc-4342-99db-a88396d84da6" providerId="AD" clId="Web-{6C539FB8-348A-62B5-1A7D-F8FE1F31A9F5}" dt="2025-02-08T19:57:40.405" v="392" actId="20577"/>
        <pc:sldMkLst>
          <pc:docMk/>
          <pc:sldMk cId="3518701018" sldId="1339"/>
        </pc:sldMkLst>
        <pc:spChg chg="add mod">
          <ac:chgData name="Sara Boussouf" userId="S::sara.boussouf@ecole.ensicaen.fr::f0a12ee4-83bc-4342-99db-a88396d84da6" providerId="AD" clId="Web-{6C539FB8-348A-62B5-1A7D-F8FE1F31A9F5}" dt="2025-02-08T19:57:40.405" v="392" actId="20577"/>
          <ac:spMkLst>
            <pc:docMk/>
            <pc:sldMk cId="3518701018" sldId="1339"/>
            <ac:spMk id="8" creationId="{91C03C7F-F951-8213-DC18-D78631D6ACC7}"/>
          </ac:spMkLst>
        </pc:spChg>
        <pc:picChg chg="add mod">
          <ac:chgData name="Sara Boussouf" userId="S::sara.boussouf@ecole.ensicaen.fr::f0a12ee4-83bc-4342-99db-a88396d84da6" providerId="AD" clId="Web-{6C539FB8-348A-62B5-1A7D-F8FE1F31A9F5}" dt="2025-02-08T19:46:33.804" v="300" actId="1076"/>
          <ac:picMkLst>
            <pc:docMk/>
            <pc:sldMk cId="3518701018" sldId="1339"/>
            <ac:picMk id="2" creationId="{C7D360B0-B14F-B577-F041-A8652A636EF9}"/>
          </ac:picMkLst>
        </pc:picChg>
        <pc:picChg chg="add mod ord">
          <ac:chgData name="Sara Boussouf" userId="S::sara.boussouf@ecole.ensicaen.fr::f0a12ee4-83bc-4342-99db-a88396d84da6" providerId="AD" clId="Web-{6C539FB8-348A-62B5-1A7D-F8FE1F31A9F5}" dt="2025-02-08T19:47:21.743" v="302" actId="1076"/>
          <ac:picMkLst>
            <pc:docMk/>
            <pc:sldMk cId="3518701018" sldId="1339"/>
            <ac:picMk id="3" creationId="{28FF1B26-9FAE-6884-8585-B9150155F45C}"/>
          </ac:picMkLst>
        </pc:picChg>
        <pc:picChg chg="add mod">
          <ac:chgData name="Sara Boussouf" userId="S::sara.boussouf@ecole.ensicaen.fr::f0a12ee4-83bc-4342-99db-a88396d84da6" providerId="AD" clId="Web-{6C539FB8-348A-62B5-1A7D-F8FE1F31A9F5}" dt="2025-02-08T19:47:27.118" v="304" actId="1076"/>
          <ac:picMkLst>
            <pc:docMk/>
            <pc:sldMk cId="3518701018" sldId="1339"/>
            <ac:picMk id="4" creationId="{DA67C7F5-FDAC-611E-206B-A7D3AA386C7B}"/>
          </ac:picMkLst>
        </pc:picChg>
      </pc:sldChg>
      <pc:sldChg chg="modSp add ord replId">
        <pc:chgData name="Sara Boussouf" userId="S::sara.boussouf@ecole.ensicaen.fr::f0a12ee4-83bc-4342-99db-a88396d84da6" providerId="AD" clId="Web-{6C539FB8-348A-62B5-1A7D-F8FE1F31A9F5}" dt="2025-02-08T19:19:07.473" v="195" actId="20577"/>
        <pc:sldMkLst>
          <pc:docMk/>
          <pc:sldMk cId="4250564558" sldId="1340"/>
        </pc:sldMkLst>
        <pc:spChg chg="mod">
          <ac:chgData name="Sara Boussouf" userId="S::sara.boussouf@ecole.ensicaen.fr::f0a12ee4-83bc-4342-99db-a88396d84da6" providerId="AD" clId="Web-{6C539FB8-348A-62B5-1A7D-F8FE1F31A9F5}" dt="2025-02-08T19:19:07.473" v="195" actId="20577"/>
          <ac:spMkLst>
            <pc:docMk/>
            <pc:sldMk cId="4250564558" sldId="1340"/>
            <ac:spMk id="2" creationId="{3CF50298-7DEF-88F9-30C1-D217ECC1A562}"/>
          </ac:spMkLst>
        </pc:spChg>
      </pc:sldChg>
      <pc:sldChg chg="addSp delSp modSp add del mod ord replId modClrScheme chgLayout">
        <pc:chgData name="Sara Boussouf" userId="S::sara.boussouf@ecole.ensicaen.fr::f0a12ee4-83bc-4342-99db-a88396d84da6" providerId="AD" clId="Web-{6C539FB8-348A-62B5-1A7D-F8FE1F31A9F5}" dt="2025-02-08T19:22:26.875" v="207"/>
        <pc:sldMkLst>
          <pc:docMk/>
          <pc:sldMk cId="1472327108" sldId="1341"/>
        </pc:sldMkLst>
      </pc:sldChg>
      <pc:sldChg chg="addSp delSp modSp new">
        <pc:chgData name="Sara Boussouf" userId="S::sara.boussouf@ecole.ensicaen.fr::f0a12ee4-83bc-4342-99db-a88396d84da6" providerId="AD" clId="Web-{6C539FB8-348A-62B5-1A7D-F8FE1F31A9F5}" dt="2025-02-08T19:47:44.697" v="305" actId="20577"/>
        <pc:sldMkLst>
          <pc:docMk/>
          <pc:sldMk cId="2206692022" sldId="1341"/>
        </pc:sldMkLst>
        <pc:spChg chg="mod">
          <ac:chgData name="Sara Boussouf" userId="S::sara.boussouf@ecole.ensicaen.fr::f0a12ee4-83bc-4342-99db-a88396d84da6" providerId="AD" clId="Web-{6C539FB8-348A-62B5-1A7D-F8FE1F31A9F5}" dt="2025-02-08T19:47:44.697" v="305" actId="20577"/>
          <ac:spMkLst>
            <pc:docMk/>
            <pc:sldMk cId="2206692022" sldId="1341"/>
            <ac:spMk id="4" creationId="{10836611-90C9-C2F3-712C-28FE8C2B5CFD}"/>
          </ac:spMkLst>
        </pc:spChg>
        <pc:spChg chg="add mod ord">
          <ac:chgData name="Sara Boussouf" userId="S::sara.boussouf@ecole.ensicaen.fr::f0a12ee4-83bc-4342-99db-a88396d84da6" providerId="AD" clId="Web-{6C539FB8-348A-62B5-1A7D-F8FE1F31A9F5}" dt="2025-02-08T19:29:54.120" v="269"/>
          <ac:spMkLst>
            <pc:docMk/>
            <pc:sldMk cId="2206692022" sldId="1341"/>
            <ac:spMk id="5" creationId="{DE28BFF0-D2E9-E01E-9FA7-471FB37A47AB}"/>
          </ac:spMkLst>
        </pc:spChg>
        <pc:picChg chg="add mod ord">
          <ac:chgData name="Sara Boussouf" userId="S::sara.boussouf@ecole.ensicaen.fr::f0a12ee4-83bc-4342-99db-a88396d84da6" providerId="AD" clId="Web-{6C539FB8-348A-62B5-1A7D-F8FE1F31A9F5}" dt="2025-02-08T19:23:28.845" v="210" actId="1076"/>
          <ac:picMkLst>
            <pc:docMk/>
            <pc:sldMk cId="2206692022" sldId="1341"/>
            <ac:picMk id="8" creationId="{C317D359-DF87-284E-8DD5-F4BE417983B5}"/>
          </ac:picMkLst>
        </pc:picChg>
        <pc:picChg chg="add mod">
          <ac:chgData name="Sara Boussouf" userId="S::sara.boussouf@ecole.ensicaen.fr::f0a12ee4-83bc-4342-99db-a88396d84da6" providerId="AD" clId="Web-{6C539FB8-348A-62B5-1A7D-F8FE1F31A9F5}" dt="2025-02-08T19:23:29.939" v="212" actId="1076"/>
          <ac:picMkLst>
            <pc:docMk/>
            <pc:sldMk cId="2206692022" sldId="1341"/>
            <ac:picMk id="9" creationId="{734363EE-1B1F-622A-6E10-1749E69862FF}"/>
          </ac:picMkLst>
        </pc:picChg>
      </pc:sldChg>
      <pc:sldChg chg="add replId">
        <pc:chgData name="Sara Boussouf" userId="S::sara.boussouf@ecole.ensicaen.fr::f0a12ee4-83bc-4342-99db-a88396d84da6" providerId="AD" clId="Web-{6C539FB8-348A-62B5-1A7D-F8FE1F31A9F5}" dt="2025-02-08T19:48:03.979" v="306"/>
        <pc:sldMkLst>
          <pc:docMk/>
          <pc:sldMk cId="1940390988" sldId="1342"/>
        </pc:sldMkLst>
      </pc:sldChg>
      <pc:sldChg chg="addSp delSp modSp add ord replId">
        <pc:chgData name="Sara Boussouf" userId="S::sara.boussouf@ecole.ensicaen.fr::f0a12ee4-83bc-4342-99db-a88396d84da6" providerId="AD" clId="Web-{6C539FB8-348A-62B5-1A7D-F8FE1F31A9F5}" dt="2025-02-08T20:07:01.771" v="424" actId="1076"/>
        <pc:sldMkLst>
          <pc:docMk/>
          <pc:sldMk cId="1811403861" sldId="1343"/>
        </pc:sldMkLst>
        <pc:spChg chg="mod ord">
          <ac:chgData name="Sara Boussouf" userId="S::sara.boussouf@ecole.ensicaen.fr::f0a12ee4-83bc-4342-99db-a88396d84da6" providerId="AD" clId="Web-{6C539FB8-348A-62B5-1A7D-F8FE1F31A9F5}" dt="2025-02-08T20:05:56.894" v="420" actId="20577"/>
          <ac:spMkLst>
            <pc:docMk/>
            <pc:sldMk cId="1811403861" sldId="1343"/>
            <ac:spMk id="8" creationId="{1808AD72-5A0C-6BC2-EA09-F68EBF28087E}"/>
          </ac:spMkLst>
        </pc:spChg>
        <pc:picChg chg="mod ord">
          <ac:chgData name="Sara Boussouf" userId="S::sara.boussouf@ecole.ensicaen.fr::f0a12ee4-83bc-4342-99db-a88396d84da6" providerId="AD" clId="Web-{6C539FB8-348A-62B5-1A7D-F8FE1F31A9F5}" dt="2025-02-08T19:55:26.479" v="360"/>
          <ac:picMkLst>
            <pc:docMk/>
            <pc:sldMk cId="1811403861" sldId="1343"/>
            <ac:picMk id="2" creationId="{8DC6328F-2FDB-47C3-C6B8-8ED8FC9DAE4D}"/>
          </ac:picMkLst>
        </pc:picChg>
        <pc:picChg chg="mod ord">
          <ac:chgData name="Sara Boussouf" userId="S::sara.boussouf@ecole.ensicaen.fr::f0a12ee4-83bc-4342-99db-a88396d84da6" providerId="AD" clId="Web-{6C539FB8-348A-62B5-1A7D-F8FE1F31A9F5}" dt="2025-02-08T19:56:52.513" v="378" actId="14100"/>
          <ac:picMkLst>
            <pc:docMk/>
            <pc:sldMk cId="1811403861" sldId="1343"/>
            <ac:picMk id="4" creationId="{483BCD21-2674-D708-5B87-D4DEFE4A3CE7}"/>
          </ac:picMkLst>
        </pc:picChg>
        <pc:picChg chg="add mod">
          <ac:chgData name="Sara Boussouf" userId="S::sara.boussouf@ecole.ensicaen.fr::f0a12ee4-83bc-4342-99db-a88396d84da6" providerId="AD" clId="Web-{6C539FB8-348A-62B5-1A7D-F8FE1F31A9F5}" dt="2025-02-08T19:57:19.357" v="380" actId="1076"/>
          <ac:picMkLst>
            <pc:docMk/>
            <pc:sldMk cId="1811403861" sldId="1343"/>
            <ac:picMk id="5" creationId="{652DEE02-C201-12A1-3747-ED5D1AF2E5BC}"/>
          </ac:picMkLst>
        </pc:picChg>
        <pc:picChg chg="add mod">
          <ac:chgData name="Sara Boussouf" userId="S::sara.boussouf@ecole.ensicaen.fr::f0a12ee4-83bc-4342-99db-a88396d84da6" providerId="AD" clId="Web-{6C539FB8-348A-62B5-1A7D-F8FE1F31A9F5}" dt="2025-02-08T20:07:01.771" v="424" actId="1076"/>
          <ac:picMkLst>
            <pc:docMk/>
            <pc:sldMk cId="1811403861" sldId="1343"/>
            <ac:picMk id="7" creationId="{E82B536A-C812-4FC3-8730-3A60C5ACC219}"/>
          </ac:picMkLst>
        </pc:picChg>
      </pc:sldChg>
      <pc:sldChg chg="addSp delSp modSp add mod replId modClrScheme chgLayout">
        <pc:chgData name="Sara Boussouf" userId="S::sara.boussouf@ecole.ensicaen.fr::f0a12ee4-83bc-4342-99db-a88396d84da6" providerId="AD" clId="Web-{6C539FB8-348A-62B5-1A7D-F8FE1F31A9F5}" dt="2025-02-08T20:09:06.810" v="447" actId="1076"/>
        <pc:sldMkLst>
          <pc:docMk/>
          <pc:sldMk cId="2268614371" sldId="1344"/>
        </pc:sldMkLst>
        <pc:spChg chg="mod">
          <ac:chgData name="Sara Boussouf" userId="S::sara.boussouf@ecole.ensicaen.fr::f0a12ee4-83bc-4342-99db-a88396d84da6" providerId="AD" clId="Web-{6C539FB8-348A-62B5-1A7D-F8FE1F31A9F5}" dt="2025-02-08T20:09:06.810" v="447" actId="1076"/>
          <ac:spMkLst>
            <pc:docMk/>
            <pc:sldMk cId="2268614371" sldId="1344"/>
            <ac:spMk id="8" creationId="{3E6EC81D-91A5-B0DB-E72D-A412AC4CE123}"/>
          </ac:spMkLst>
        </pc:spChg>
        <pc:picChg chg="mod">
          <ac:chgData name="Sara Boussouf" userId="S::sara.boussouf@ecole.ensicaen.fr::f0a12ee4-83bc-4342-99db-a88396d84da6" providerId="AD" clId="Web-{6C539FB8-348A-62B5-1A7D-F8FE1F31A9F5}" dt="2025-02-08T20:08:16.980" v="440" actId="1076"/>
          <ac:picMkLst>
            <pc:docMk/>
            <pc:sldMk cId="2268614371" sldId="1344"/>
            <ac:picMk id="6" creationId="{9CAD569B-2D4C-C0C7-F1C7-C3D93F4C6EDD}"/>
          </ac:picMkLst>
        </pc:picChg>
        <pc:picChg chg="add mod">
          <ac:chgData name="Sara Boussouf" userId="S::sara.boussouf@ecole.ensicaen.fr::f0a12ee4-83bc-4342-99db-a88396d84da6" providerId="AD" clId="Web-{6C539FB8-348A-62B5-1A7D-F8FE1F31A9F5}" dt="2025-02-08T20:08:45.434" v="442" actId="1076"/>
          <ac:picMkLst>
            <pc:docMk/>
            <pc:sldMk cId="2268614371" sldId="1344"/>
            <ac:picMk id="13" creationId="{3F722674-1807-822B-4F40-B9540B5C89C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659" cy="495426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4" y="3"/>
            <a:ext cx="2945659" cy="495426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r">
              <a:defRPr sz="1200"/>
            </a:lvl1pPr>
          </a:lstStyle>
          <a:p>
            <a:fld id="{5E3D9273-67A5-43AF-B2D9-36189B1A948F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378826"/>
            <a:ext cx="2945659" cy="495425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4" y="9378826"/>
            <a:ext cx="2945659" cy="495425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r">
              <a:defRPr sz="1200"/>
            </a:lvl1pPr>
          </a:lstStyle>
          <a:p>
            <a:fld id="{F8DBBF8F-C84F-4EE9-A983-23DA6804DC6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24791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6058" cy="495788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530" y="2"/>
            <a:ext cx="2946058" cy="495788"/>
          </a:xfrm>
          <a:prstGeom prst="rect">
            <a:avLst/>
          </a:prstGeom>
        </p:spPr>
        <p:txBody>
          <a:bodyPr vert="horz" lIns="91138" tIns="45569" rIns="91138" bIns="45569" rtlCol="0"/>
          <a:lstStyle>
            <a:lvl1pPr algn="r">
              <a:defRPr sz="1200"/>
            </a:lvl1pPr>
          </a:lstStyle>
          <a:p>
            <a:fld id="{EFAD221A-4FCF-4E1C-A5D8-18C607AAF166}" type="datetimeFigureOut">
              <a:rPr lang="fr-FR" smtClean="0"/>
              <a:t>10/02/2025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38" tIns="45569" rIns="91138" bIns="45569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443" y="4752648"/>
            <a:ext cx="5438792" cy="3887900"/>
          </a:xfrm>
          <a:prstGeom prst="rect">
            <a:avLst/>
          </a:prstGeom>
        </p:spPr>
        <p:txBody>
          <a:bodyPr vert="horz" lIns="91138" tIns="45569" rIns="91138" bIns="45569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378463"/>
            <a:ext cx="2946058" cy="495787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530" y="9378463"/>
            <a:ext cx="2946058" cy="495787"/>
          </a:xfrm>
          <a:prstGeom prst="rect">
            <a:avLst/>
          </a:prstGeom>
        </p:spPr>
        <p:txBody>
          <a:bodyPr vert="horz" lIns="91138" tIns="45569" rIns="91138" bIns="45569" rtlCol="0" anchor="b"/>
          <a:lstStyle>
            <a:lvl1pPr algn="r">
              <a:defRPr sz="1200"/>
            </a:lvl1pPr>
          </a:lstStyle>
          <a:p>
            <a:fld id="{AB5CF603-62CD-4834-8225-F66D73C05E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7583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Contenu sans photo avec accroche modifiable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CF603-62CD-4834-8225-F66D73C05EA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44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emf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em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emf"/><Relationship Id="rId7" Type="http://schemas.openxmlformats.org/officeDocument/2006/relationships/image" Target="../media/image12.jpe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4.jpe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emf"/><Relationship Id="rId7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emf"/><Relationship Id="rId4" Type="http://schemas.openxmlformats.org/officeDocument/2006/relationships/image" Target="../media/image16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vu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7A8C972-C479-3C4E-B996-3E945F305AAC}"/>
              </a:ext>
            </a:extLst>
          </p:cNvPr>
          <p:cNvSpPr/>
          <p:nvPr userDrawn="1"/>
        </p:nvSpPr>
        <p:spPr>
          <a:xfrm>
            <a:off x="11360185" y="0"/>
            <a:ext cx="831815" cy="83181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D843AC-F1D0-D643-9C6C-3CB7706278B1}"/>
              </a:ext>
            </a:extLst>
          </p:cNvPr>
          <p:cNvSpPr/>
          <p:nvPr userDrawn="1"/>
        </p:nvSpPr>
        <p:spPr>
          <a:xfrm>
            <a:off x="0" y="0"/>
            <a:ext cx="831815" cy="831815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E210B1B1-C621-4946-BEA3-4943E827DF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13" b="6394"/>
          <a:stretch/>
        </p:blipFill>
        <p:spPr>
          <a:xfrm>
            <a:off x="318872" y="272087"/>
            <a:ext cx="11554257" cy="486035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E1866C1-6DE8-CC4E-8774-86AD8DD74A41}"/>
              </a:ext>
            </a:extLst>
          </p:cNvPr>
          <p:cNvSpPr/>
          <p:nvPr userDrawn="1"/>
        </p:nvSpPr>
        <p:spPr>
          <a:xfrm>
            <a:off x="313508" y="5132438"/>
            <a:ext cx="1959429" cy="280798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Graphique 19">
            <a:extLst>
              <a:ext uri="{FF2B5EF4-FFF2-40B4-BE49-F238E27FC236}">
                <a16:creationId xmlns:a16="http://schemas.microsoft.com/office/drawing/2014/main" id="{19C49930-FCF7-5142-9BEB-9FA762B5CB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3750" y="5924399"/>
            <a:ext cx="4184501" cy="52410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5E73760-044F-834F-90D0-3923DB89AF19}"/>
              </a:ext>
            </a:extLst>
          </p:cNvPr>
          <p:cNvSpPr/>
          <p:nvPr userDrawn="1"/>
        </p:nvSpPr>
        <p:spPr>
          <a:xfrm>
            <a:off x="5137265" y="272087"/>
            <a:ext cx="1945179" cy="1761176"/>
          </a:xfrm>
          <a:prstGeom prst="rect">
            <a:avLst/>
          </a:prstGeom>
          <a:solidFill>
            <a:schemeClr val="bg1"/>
          </a:solidFill>
          <a:ln/>
          <a:effectLst>
            <a:outerShdw blurRad="419100" dist="63500" dir="5400000" sx="99000" sy="99000" algn="ctr" rotWithShape="0">
              <a:srgbClr val="000000">
                <a:alpha val="10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2" name="Graphique 47">
            <a:extLst>
              <a:ext uri="{FF2B5EF4-FFF2-40B4-BE49-F238E27FC236}">
                <a16:creationId xmlns:a16="http://schemas.microsoft.com/office/drawing/2014/main" id="{5983191D-F52B-D240-8CAB-CA15AE309B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56" y="272087"/>
            <a:ext cx="1585991" cy="17611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850F4E-6DED-0040-AB37-4F507F605AA5}"/>
              </a:ext>
            </a:extLst>
          </p:cNvPr>
          <p:cNvSpPr/>
          <p:nvPr userDrawn="1"/>
        </p:nvSpPr>
        <p:spPr>
          <a:xfrm>
            <a:off x="193631" y="3444638"/>
            <a:ext cx="2549569" cy="616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585F385-8132-F542-BC50-CED7840F113A}"/>
              </a:ext>
            </a:extLst>
          </p:cNvPr>
          <p:cNvSpPr txBox="1"/>
          <p:nvPr userDrawn="1"/>
        </p:nvSpPr>
        <p:spPr>
          <a:xfrm>
            <a:off x="477387" y="3508519"/>
            <a:ext cx="2358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i="0" cap="all"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L’</a:t>
            </a:r>
            <a:r>
              <a:rPr lang="fr-FR" sz="3200" b="1" i="0" cap="all" err="1"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ensiCaen</a:t>
            </a:r>
            <a:endParaRPr lang="fr-FR" sz="2000" b="1" i="0">
              <a:latin typeface="Poppins" pitchFamily="2" charset="77"/>
              <a:ea typeface="Segoe UI Historic" panose="020B0502040204020203" pitchFamily="34" charset="0"/>
              <a:cs typeface="Poppins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B0C22A-37F5-344F-8142-F951087AA54C}"/>
              </a:ext>
            </a:extLst>
          </p:cNvPr>
          <p:cNvSpPr/>
          <p:nvPr userDrawn="1"/>
        </p:nvSpPr>
        <p:spPr>
          <a:xfrm>
            <a:off x="313507" y="4132690"/>
            <a:ext cx="4455045" cy="616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64194F8-60A6-4946-9607-A0CA93026FC1}"/>
              </a:ext>
            </a:extLst>
          </p:cNvPr>
          <p:cNvSpPr txBox="1"/>
          <p:nvPr userDrawn="1"/>
        </p:nvSpPr>
        <p:spPr>
          <a:xfrm>
            <a:off x="499071" y="4206312"/>
            <a:ext cx="4175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0" i="0" err="1">
                <a:solidFill>
                  <a:srgbClr val="7B949E"/>
                </a:solidFill>
                <a:latin typeface="Poppins Medium" pitchFamily="2" charset="77"/>
                <a:ea typeface="Segoe UI Historic" panose="020B0502040204020203" pitchFamily="34" charset="0"/>
                <a:cs typeface="Poppins Medium" pitchFamily="2" charset="77"/>
              </a:rPr>
              <a:t>boosteur</a:t>
            </a:r>
            <a:r>
              <a:rPr lang="fr-FR" sz="2800" b="0" i="0">
                <a:solidFill>
                  <a:srgbClr val="7B949E"/>
                </a:solidFill>
                <a:latin typeface="Poppins Medium" pitchFamily="2" charset="77"/>
                <a:ea typeface="Segoe UI Historic" panose="020B0502040204020203" pitchFamily="34" charset="0"/>
                <a:cs typeface="Poppins Medium" pitchFamily="2" charset="77"/>
              </a:rPr>
              <a:t> d’innovation</a:t>
            </a:r>
          </a:p>
        </p:txBody>
      </p:sp>
    </p:spTree>
    <p:extLst>
      <p:ext uri="{BB962C8B-B14F-4D97-AF65-F5344CB8AC3E}">
        <p14:creationId xmlns:p14="http://schemas.microsoft.com/office/powerpoint/2010/main" val="1813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ECF54A-0932-D441-9DFD-398CDFE1AF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21508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EC7D2D7-A30C-4242-A277-BB6E404AA3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034372">
            <a:off x="10933776" y="3747588"/>
            <a:ext cx="1701569" cy="1862347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EB6BD73E-0123-DC42-92AB-81ECED4811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458476" y="1014152"/>
            <a:ext cx="4292600" cy="495300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A01067D6-2CF5-B04E-BF75-C13EF287F913}"/>
              </a:ext>
            </a:extLst>
          </p:cNvPr>
          <p:cNvGrpSpPr/>
          <p:nvPr userDrawn="1"/>
        </p:nvGrpSpPr>
        <p:grpSpPr>
          <a:xfrm>
            <a:off x="3521805" y="2739036"/>
            <a:ext cx="5129562" cy="1264816"/>
            <a:chOff x="647248" y="3313553"/>
            <a:chExt cx="4136413" cy="10199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81B630-D900-5343-BF4A-D77750B913C4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B1129C-7AED-4C4D-9E59-08C4CD2D8141}"/>
                </a:ext>
              </a:extLst>
            </p:cNvPr>
            <p:cNvSpPr/>
            <p:nvPr userDrawn="1"/>
          </p:nvSpPr>
          <p:spPr>
            <a:xfrm>
              <a:off x="716533" y="3810261"/>
              <a:ext cx="3992560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>
                  <a:solidFill>
                    <a:srgbClr val="BAA647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Matériaux-chimie</a:t>
              </a:r>
              <a:endParaRPr lang="fr-FR" sz="3200" b="0" i="0">
                <a:solidFill>
                  <a:srgbClr val="BAA647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EDF28A-EB60-E54E-971A-AFF04AABCC60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F3756982-242A-F64A-8DA1-7D9E14F1BECD}"/>
              </a:ext>
            </a:extLst>
          </p:cNvPr>
          <p:cNvSpPr txBox="1"/>
          <p:nvPr userDrawn="1"/>
        </p:nvSpPr>
        <p:spPr>
          <a:xfrm>
            <a:off x="4158947" y="4574801"/>
            <a:ext cx="3874106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Conception, synthèse et caractérisation de matériaux innovants ou composés organiques complexes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9A0A32-D818-D04D-877E-905BF89846EB}"/>
              </a:ext>
            </a:extLst>
          </p:cNvPr>
          <p:cNvSpPr/>
          <p:nvPr userDrawn="1"/>
        </p:nvSpPr>
        <p:spPr>
          <a:xfrm>
            <a:off x="5599677" y="4238325"/>
            <a:ext cx="973817" cy="5099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FDD3CE5-FC6D-AA48-A194-B057495F8844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</p:spTree>
    <p:extLst>
      <p:ext uri="{BB962C8B-B14F-4D97-AF65-F5344CB8AC3E}">
        <p14:creationId xmlns:p14="http://schemas.microsoft.com/office/powerpoint/2010/main" val="230834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94A820E-8219-AB49-A97C-9DC72A8AB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21509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136F5899-0B71-5C44-9754-24EFD93FFF8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567031" y="2105775"/>
            <a:ext cx="3886200" cy="35941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FFC95E6-48B7-084F-B393-4F505014E75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39403" y="3902825"/>
            <a:ext cx="1955800" cy="1638300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71E9E905-0698-364E-846E-F99B8360F2B1}"/>
              </a:ext>
            </a:extLst>
          </p:cNvPr>
          <p:cNvGrpSpPr/>
          <p:nvPr userDrawn="1"/>
        </p:nvGrpSpPr>
        <p:grpSpPr>
          <a:xfrm>
            <a:off x="3521805" y="2866036"/>
            <a:ext cx="5129562" cy="1264816"/>
            <a:chOff x="647248" y="3313553"/>
            <a:chExt cx="4136413" cy="101992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B162B7F-B653-5645-B274-27B9A058107B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26C9939-F53B-2147-9E73-A063FBAE6264}"/>
                </a:ext>
              </a:extLst>
            </p:cNvPr>
            <p:cNvSpPr/>
            <p:nvPr userDrawn="1"/>
          </p:nvSpPr>
          <p:spPr>
            <a:xfrm>
              <a:off x="1152245" y="3810261"/>
              <a:ext cx="3556848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>
                  <a:solidFill>
                    <a:srgbClr val="DC943B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Génie industriel</a:t>
              </a:r>
              <a:endParaRPr lang="fr-FR" sz="3200" b="0" i="0">
                <a:solidFill>
                  <a:srgbClr val="DC943B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43205C-F069-3845-82B3-78A0A5AEB583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5A8CF888-6EC9-6D45-9E89-E17296DF4ED9}"/>
              </a:ext>
            </a:extLst>
          </p:cNvPr>
          <p:cNvSpPr txBox="1"/>
          <p:nvPr userDrawn="1"/>
        </p:nvSpPr>
        <p:spPr>
          <a:xfrm>
            <a:off x="3673569" y="4701801"/>
            <a:ext cx="5088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Formation continue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9B2A8A-5D05-0D46-ADE2-A88281BEF127}"/>
              </a:ext>
            </a:extLst>
          </p:cNvPr>
          <p:cNvSpPr/>
          <p:nvPr userDrawn="1"/>
        </p:nvSpPr>
        <p:spPr>
          <a:xfrm>
            <a:off x="5599677" y="4365325"/>
            <a:ext cx="973817" cy="50995"/>
          </a:xfrm>
          <a:prstGeom prst="rect">
            <a:avLst/>
          </a:prstGeom>
          <a:solidFill>
            <a:srgbClr val="DC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11E0C568-EDEF-3041-B16B-72748611584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55" y="5680519"/>
            <a:ext cx="1140406" cy="95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95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ection pour changer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1D70EA-7346-1344-9945-B30601C690A4}"/>
              </a:ext>
            </a:extLst>
          </p:cNvPr>
          <p:cNvSpPr/>
          <p:nvPr userDrawn="1"/>
        </p:nvSpPr>
        <p:spPr>
          <a:xfrm>
            <a:off x="499621" y="-8709"/>
            <a:ext cx="11692380" cy="6756042"/>
          </a:xfrm>
          <a:prstGeom prst="rect">
            <a:avLst/>
          </a:prstGeom>
          <a:solidFill>
            <a:srgbClr val="7B94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orme libre 2">
            <a:extLst>
              <a:ext uri="{FF2B5EF4-FFF2-40B4-BE49-F238E27FC236}">
                <a16:creationId xmlns:a16="http://schemas.microsoft.com/office/drawing/2014/main" id="{44B7CBD7-99C1-B946-A447-FA3EE0FCAB0C}"/>
              </a:ext>
            </a:extLst>
          </p:cNvPr>
          <p:cNvSpPr/>
          <p:nvPr userDrawn="1"/>
        </p:nvSpPr>
        <p:spPr>
          <a:xfrm>
            <a:off x="-1" y="-13426"/>
            <a:ext cx="7323906" cy="6776834"/>
          </a:xfrm>
          <a:custGeom>
            <a:avLst/>
            <a:gdLst>
              <a:gd name="connsiteX0" fmla="*/ 0 w 4666268"/>
              <a:gd name="connsiteY0" fmla="*/ 0 h 6938127"/>
              <a:gd name="connsiteX1" fmla="*/ 0 w 4666268"/>
              <a:gd name="connsiteY1" fmla="*/ 6938127 h 6938127"/>
              <a:gd name="connsiteX2" fmla="*/ 4666268 w 4666268"/>
              <a:gd name="connsiteY2" fmla="*/ 6938127 h 6938127"/>
              <a:gd name="connsiteX3" fmla="*/ 3733014 w 4666268"/>
              <a:gd name="connsiteY3" fmla="*/ 0 h 6938127"/>
              <a:gd name="connsiteX4" fmla="*/ 0 w 4666268"/>
              <a:gd name="connsiteY4" fmla="*/ 0 h 693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6268" h="6938127">
                <a:moveTo>
                  <a:pt x="0" y="0"/>
                </a:moveTo>
                <a:lnTo>
                  <a:pt x="0" y="6938127"/>
                </a:lnTo>
                <a:lnTo>
                  <a:pt x="4666268" y="6938127"/>
                </a:lnTo>
                <a:lnTo>
                  <a:pt x="373301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 6"/>
          <p:cNvGrpSpPr/>
          <p:nvPr userDrawn="1"/>
        </p:nvGrpSpPr>
        <p:grpSpPr>
          <a:xfrm>
            <a:off x="0" y="6747333"/>
            <a:ext cx="12206513" cy="123371"/>
            <a:chOff x="-14514" y="6444343"/>
            <a:chExt cx="2185249" cy="413657"/>
          </a:xfrm>
        </p:grpSpPr>
        <p:sp>
          <p:nvSpPr>
            <p:cNvPr id="9" name="Rectangle 8"/>
            <p:cNvSpPr/>
            <p:nvPr/>
          </p:nvSpPr>
          <p:spPr>
            <a:xfrm>
              <a:off x="-14514" y="6444343"/>
              <a:ext cx="437050" cy="4136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2536" y="6444343"/>
              <a:ext cx="437050" cy="4136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9585" y="6444343"/>
              <a:ext cx="437050" cy="4136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96635" y="6444343"/>
              <a:ext cx="437050" cy="4136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33685" y="6444343"/>
              <a:ext cx="437050" cy="4136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Graphiqu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24" y="4902652"/>
            <a:ext cx="1045401" cy="116087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589C392-8923-7142-AC45-2AC6B6C210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00415" y="2835338"/>
            <a:ext cx="3665899" cy="349276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0C351C1-3221-1F43-977D-6A44B119C8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9167959">
            <a:off x="7282106" y="-695889"/>
            <a:ext cx="2994515" cy="2429224"/>
          </a:xfrm>
          <a:prstGeom prst="rect">
            <a:avLst/>
          </a:prstGeom>
        </p:spPr>
      </p:pic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4D7613EA-580D-CB49-8681-735E8D882B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4233" y="2229062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28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Titre niveau 1</a:t>
            </a: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38F4A88D-B49F-7F42-837C-71D9C32F7E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4233" y="1889585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 i="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Catégorie / nom chapitre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6E959C-F3B2-4343-A031-9D7A922B19D7}"/>
              </a:ext>
            </a:extLst>
          </p:cNvPr>
          <p:cNvSpPr/>
          <p:nvPr userDrawn="1"/>
        </p:nvSpPr>
        <p:spPr>
          <a:xfrm>
            <a:off x="1043177" y="2936731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B9E6AC9B-CCBB-E744-ACDA-7B6094FD9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4233" y="3181768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Sous titre</a:t>
            </a:r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D1F79529-F222-BF48-91AC-B9F14502D7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4232" y="3492430"/>
            <a:ext cx="3368443" cy="880605"/>
          </a:xfrm>
          <a:prstGeom prst="rect">
            <a:avLst/>
          </a:prstGeom>
        </p:spPr>
        <p:txBody>
          <a:bodyPr/>
          <a:lstStyle>
            <a:lvl1pPr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Information complémentaire</a:t>
            </a:r>
          </a:p>
        </p:txBody>
      </p:sp>
    </p:spTree>
    <p:extLst>
      <p:ext uri="{BB962C8B-B14F-4D97-AF65-F5344CB8AC3E}">
        <p14:creationId xmlns:p14="http://schemas.microsoft.com/office/powerpoint/2010/main" val="3547828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port de cou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que 47">
            <a:extLst>
              <a:ext uri="{FF2B5EF4-FFF2-40B4-BE49-F238E27FC236}">
                <a16:creationId xmlns:a16="http://schemas.microsoft.com/office/drawing/2014/main" id="{9842EB85-0DB3-8748-897A-D342D7A2F1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EABABF-3A85-C34E-9824-774D5EA9CCA6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2F0BC8A5-03AF-8D4B-9143-0E377BBE3B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3590"/>
            <a:ext cx="5338512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 sz="2200" b="1">
                <a:solidFill>
                  <a:srgbClr val="151730"/>
                </a:solidFill>
                <a:latin typeface="Poppins SemiBold" pitchFamily="2" charset="77"/>
                <a:cs typeface="Poppins SemiBold" pitchFamily="2" charset="77"/>
              </a:rPr>
              <a:t>Slide support de cours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DDB79B-B45B-0B4D-AA70-459B73E2CB93}"/>
              </a:ext>
            </a:extLst>
          </p:cNvPr>
          <p:cNvSpPr/>
          <p:nvPr userDrawn="1"/>
        </p:nvSpPr>
        <p:spPr>
          <a:xfrm>
            <a:off x="5554693" y="1439369"/>
            <a:ext cx="45719" cy="44202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texte 5">
            <a:extLst>
              <a:ext uri="{FF2B5EF4-FFF2-40B4-BE49-F238E27FC236}">
                <a16:creationId xmlns:a16="http://schemas.microsoft.com/office/drawing/2014/main" id="{CD0F1408-172B-0E4D-A472-3878F571C1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449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BD077A3B-D255-DD4B-9605-44865A044F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862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68257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/ tex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B9AD015-8FB8-1B43-8380-A8F2EF49A79A}"/>
              </a:ext>
            </a:extLst>
          </p:cNvPr>
          <p:cNvSpPr/>
          <p:nvPr userDrawn="1"/>
        </p:nvSpPr>
        <p:spPr>
          <a:xfrm>
            <a:off x="0" y="0"/>
            <a:ext cx="6561759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Graphique 47">
            <a:extLst>
              <a:ext uri="{FF2B5EF4-FFF2-40B4-BE49-F238E27FC236}">
                <a16:creationId xmlns:a16="http://schemas.microsoft.com/office/drawing/2014/main" id="{9842EB85-0DB3-8748-897A-D342D7A2F1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EABABF-3A85-C34E-9824-774D5EA9CCA6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2F0BC8A5-03AF-8D4B-9143-0E377BBE3B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2" y="503590"/>
            <a:ext cx="4942735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sp>
        <p:nvSpPr>
          <p:cNvPr id="18" name="Espace réservé du texte 5">
            <a:extLst>
              <a:ext uri="{FF2B5EF4-FFF2-40B4-BE49-F238E27FC236}">
                <a16:creationId xmlns:a16="http://schemas.microsoft.com/office/drawing/2014/main" id="{BD077A3B-D255-DD4B-9605-44865A044F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1500" y="1659109"/>
            <a:ext cx="4190398" cy="4393920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44F1F5F-6D32-F743-9497-041B0FED58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9245" y="-752224"/>
            <a:ext cx="3534310" cy="20698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B1C66C-A9B8-C44D-998A-CCBD30A6FF21}"/>
              </a:ext>
            </a:extLst>
          </p:cNvPr>
          <p:cNvSpPr/>
          <p:nvPr userDrawn="1"/>
        </p:nvSpPr>
        <p:spPr>
          <a:xfrm>
            <a:off x="5036291" y="2012401"/>
            <a:ext cx="749171" cy="733442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336E61C-CCA3-6F40-BAA4-181F64B52721}"/>
              </a:ext>
            </a:extLst>
          </p:cNvPr>
          <p:cNvSpPr/>
          <p:nvPr userDrawn="1"/>
        </p:nvSpPr>
        <p:spPr>
          <a:xfrm>
            <a:off x="658567" y="5658139"/>
            <a:ext cx="721719" cy="721719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Espace réservé pour une image  4">
            <a:extLst>
              <a:ext uri="{FF2B5EF4-FFF2-40B4-BE49-F238E27FC236}">
                <a16:creationId xmlns:a16="http://schemas.microsoft.com/office/drawing/2014/main" id="{08C05178-7012-3143-86FF-9FA585B6F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3" t="994" r="9473" b="30534"/>
          <a:stretch/>
        </p:blipFill>
        <p:spPr>
          <a:xfrm>
            <a:off x="934495" y="2194884"/>
            <a:ext cx="4652855" cy="3858145"/>
          </a:xfrm>
          <a:prstGeom prst="round2Diag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180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/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3D94EE4-5C63-ED47-80E5-ADC5AC8DC9D0}"/>
              </a:ext>
            </a:extLst>
          </p:cNvPr>
          <p:cNvSpPr/>
          <p:nvPr userDrawn="1"/>
        </p:nvSpPr>
        <p:spPr>
          <a:xfrm>
            <a:off x="0" y="0"/>
            <a:ext cx="5371663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Graphique 47">
            <a:extLst>
              <a:ext uri="{FF2B5EF4-FFF2-40B4-BE49-F238E27FC236}">
                <a16:creationId xmlns:a16="http://schemas.microsoft.com/office/drawing/2014/main" id="{9842EB85-0DB3-8748-897A-D342D7A2F1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EABABF-3A85-C34E-9824-774D5EA9CCA6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2F0BC8A5-03AF-8D4B-9143-0E377BBE3B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2" y="503590"/>
            <a:ext cx="4942735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B6FA2-E143-6748-8E61-39DFF342F0BF}"/>
              </a:ext>
            </a:extLst>
          </p:cNvPr>
          <p:cNvSpPr/>
          <p:nvPr userDrawn="1"/>
        </p:nvSpPr>
        <p:spPr>
          <a:xfrm>
            <a:off x="4304110" y="1344912"/>
            <a:ext cx="586356" cy="574045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0197BD1-8794-8845-8B5E-C344564F5DDB}"/>
              </a:ext>
            </a:extLst>
          </p:cNvPr>
          <p:cNvSpPr/>
          <p:nvPr userDrawn="1"/>
        </p:nvSpPr>
        <p:spPr>
          <a:xfrm>
            <a:off x="658567" y="5658139"/>
            <a:ext cx="621593" cy="621593"/>
          </a:xfrm>
          <a:prstGeom prst="ellipse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Espace réservé pour une image  4">
            <a:extLst>
              <a:ext uri="{FF2B5EF4-FFF2-40B4-BE49-F238E27FC236}">
                <a16:creationId xmlns:a16="http://schemas.microsoft.com/office/drawing/2014/main" id="{345F0FC8-43AF-E748-B346-26C252E48D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728" r="22757" b="-367"/>
          <a:stretch/>
        </p:blipFill>
        <p:spPr>
          <a:xfrm>
            <a:off x="960103" y="1589446"/>
            <a:ext cx="3662390" cy="4419468"/>
          </a:xfrm>
          <a:prstGeom prst="round2Diag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7C3238E-D34B-1A4D-BDAF-063E287626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6174197">
            <a:off x="10078144" y="3495844"/>
            <a:ext cx="3534310" cy="2069841"/>
          </a:xfrm>
          <a:prstGeom prst="rect">
            <a:avLst/>
          </a:prstGeom>
        </p:spPr>
      </p:pic>
      <p:sp>
        <p:nvSpPr>
          <p:cNvPr id="21" name="Ellipse 20">
            <a:extLst>
              <a:ext uri="{FF2B5EF4-FFF2-40B4-BE49-F238E27FC236}">
                <a16:creationId xmlns:a16="http://schemas.microsoft.com/office/drawing/2014/main" id="{185E89BA-9672-174B-A605-9DDAC69AD4D4}"/>
              </a:ext>
            </a:extLst>
          </p:cNvPr>
          <p:cNvSpPr/>
          <p:nvPr userDrawn="1"/>
        </p:nvSpPr>
        <p:spPr>
          <a:xfrm>
            <a:off x="8929797" y="317678"/>
            <a:ext cx="227682" cy="227682"/>
          </a:xfrm>
          <a:prstGeom prst="ellipse">
            <a:avLst/>
          </a:prstGeom>
          <a:solidFill>
            <a:srgbClr val="DC9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76B26BB-730D-524E-B1AD-5891345A8DA6}"/>
              </a:ext>
            </a:extLst>
          </p:cNvPr>
          <p:cNvSpPr/>
          <p:nvPr userDrawn="1"/>
        </p:nvSpPr>
        <p:spPr>
          <a:xfrm>
            <a:off x="9328729" y="-332322"/>
            <a:ext cx="669975" cy="669975"/>
          </a:xfrm>
          <a:prstGeom prst="ellipse">
            <a:avLst/>
          </a:prstGeom>
          <a:noFill/>
          <a:ln w="57150">
            <a:solidFill>
              <a:srgbClr val="D256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6EB1C6F8-1EEE-EF47-914D-6A477D9E9F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87805" y="1258509"/>
            <a:ext cx="2113587" cy="3536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Sous-titre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E179A76-346C-B54F-A5ED-4F26FC25D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7805" y="1733841"/>
            <a:ext cx="4225925" cy="2590510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1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1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r>
              <a:rPr lang="fr-FR" sz="11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1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100">
                <a:latin typeface="Poppins" pitchFamily="2" charset="77"/>
                <a:cs typeface="Poppins" pitchFamily="2" charset="77"/>
              </a:rPr>
              <a:t>.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100">
                <a:latin typeface="Poppins" pitchFamily="2" charset="77"/>
                <a:cs typeface="Poppins" pitchFamily="2" charset="77"/>
              </a:rPr>
              <a:t>,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100">
                <a:latin typeface="Poppins" pitchFamily="2" charset="77"/>
                <a:cs typeface="Poppins" pitchFamily="2" charset="77"/>
              </a:rPr>
              <a:t> </a:t>
            </a:r>
            <a:r>
              <a:rPr lang="fr-FR" sz="11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100">
                <a:latin typeface="Poppins" pitchFamily="2" charset="77"/>
                <a:cs typeface="Poppins" pitchFamily="2" charset="77"/>
              </a:rPr>
              <a:t> mi. </a:t>
            </a:r>
            <a:endParaRPr lang="fr-FR" sz="9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78943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25A4E1-0F5C-1949-9F7F-0EC0C71FDE1B}"/>
              </a:ext>
            </a:extLst>
          </p:cNvPr>
          <p:cNvSpPr/>
          <p:nvPr userDrawn="1"/>
        </p:nvSpPr>
        <p:spPr>
          <a:xfrm>
            <a:off x="0" y="0"/>
            <a:ext cx="5841635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C8BFC3-6E34-1343-8532-E4554E0D40AA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texte 5">
            <a:extLst>
              <a:ext uri="{FF2B5EF4-FFF2-40B4-BE49-F238E27FC236}">
                <a16:creationId xmlns:a16="http://schemas.microsoft.com/office/drawing/2014/main" id="{39DEDDA2-62E8-FE45-AABE-8EF6C0F4B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9940"/>
            <a:ext cx="4640888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81C13B7-834A-0148-9C0D-53187DDC16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4495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  <p:pic>
        <p:nvPicPr>
          <p:cNvPr id="25" name="Graphique 47">
            <a:extLst>
              <a:ext uri="{FF2B5EF4-FFF2-40B4-BE49-F238E27FC236}">
                <a16:creationId xmlns:a16="http://schemas.microsoft.com/office/drawing/2014/main" id="{54C763E2-8365-C143-90C9-6FC4C762FE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D0817DDA-BA11-A447-A3B3-A95C8F646B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7610" y="1439369"/>
            <a:ext cx="4190398" cy="4188798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latin typeface="Poppins" pitchFamily="2" charset="77"/>
                <a:cs typeface="Poppins" pitchFamily="2" charset="77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Nulla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facilisi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Praesent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at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dapibus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mauris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Phasellus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dui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nec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urna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tempor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congue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quis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 Sed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vel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ipsum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eu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nisi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viverra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lobortis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sed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eget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 </a:t>
            </a:r>
            <a:r>
              <a:rPr lang="fr-FR" sz="1200" b="1" err="1">
                <a:latin typeface="Poppins SemiBold" pitchFamily="2" charset="77"/>
                <a:cs typeface="Poppins SemiBold" pitchFamily="2" charset="77"/>
              </a:rPr>
              <a:t>sapien</a:t>
            </a:r>
            <a:r>
              <a:rPr lang="fr-FR" sz="1200" b="1">
                <a:latin typeface="Poppins SemiBold" pitchFamily="2" charset="77"/>
                <a:cs typeface="Poppins SemiBold" pitchFamily="2" charset="77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ts val="16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Lorem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ipsum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dolor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amet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adipiscing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Proin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viverra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non massa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vitae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sollicitudin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ligula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vestibulum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pellentesque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nec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finibus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Mauris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odio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massa,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vulputate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felis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laoreet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tristique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nisl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Suspendisse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porttitor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purus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id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egestas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condimentum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Morbi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iaculis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elit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consectetur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accumsan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consequat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nunc massa bibendum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turpis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hendrerit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leo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enim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</a:t>
            </a:r>
          </a:p>
          <a:p>
            <a:pPr indent="0" algn="just">
              <a:lnSpc>
                <a:spcPts val="1600"/>
              </a:lnSpc>
              <a:buNone/>
            </a:pPr>
            <a:endParaRPr lang="fr-FR" sz="1200">
              <a:latin typeface="Poppins" pitchFamily="2" charset="77"/>
              <a:cs typeface="Poppins" pitchFamily="2" charset="77"/>
            </a:endParaRPr>
          </a:p>
          <a:p>
            <a:pPr indent="0" algn="just">
              <a:lnSpc>
                <a:spcPts val="1600"/>
              </a:lnSpc>
              <a:buNone/>
            </a:pPr>
            <a:r>
              <a:rPr lang="fr-FR" sz="1200" err="1">
                <a:latin typeface="Poppins" pitchFamily="2" charset="77"/>
                <a:cs typeface="Poppins" pitchFamily="2" charset="77"/>
              </a:rPr>
              <a:t>Etiam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volutpat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placerat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augue</a:t>
            </a:r>
            <a:r>
              <a:rPr lang="fr-FR" sz="1200">
                <a:latin typeface="Poppins" pitchFamily="2" charset="77"/>
                <a:cs typeface="Poppins" pitchFamily="2" charset="77"/>
              </a:rPr>
              <a:t> semper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pharetra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Ut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ultrices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urna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venenatis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mollis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Donec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maximus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.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Nulla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sed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aliquet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sapien</a:t>
            </a:r>
            <a:r>
              <a:rPr lang="fr-FR" sz="1200">
                <a:latin typeface="Poppins" pitchFamily="2" charset="77"/>
                <a:cs typeface="Poppins" pitchFamily="2" charset="77"/>
              </a:rPr>
              <a:t>,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quis</a:t>
            </a:r>
            <a:r>
              <a:rPr lang="fr-FR" sz="1200">
                <a:latin typeface="Poppins" pitchFamily="2" charset="77"/>
                <a:cs typeface="Poppins" pitchFamily="2" charset="77"/>
              </a:rPr>
              <a:t> </a:t>
            </a:r>
            <a:r>
              <a:rPr lang="fr-FR" sz="1200" err="1">
                <a:latin typeface="Poppins" pitchFamily="2" charset="77"/>
                <a:cs typeface="Poppins" pitchFamily="2" charset="77"/>
              </a:rPr>
              <a:t>aliquam</a:t>
            </a:r>
            <a:r>
              <a:rPr lang="fr-FR" sz="1200">
                <a:latin typeface="Poppins" pitchFamily="2" charset="77"/>
                <a:cs typeface="Poppins" pitchFamily="2" charset="77"/>
              </a:rPr>
              <a:t> mi. </a:t>
            </a:r>
            <a:endParaRPr lang="fr-FR" sz="1000">
              <a:solidFill>
                <a:srgbClr val="000000"/>
              </a:solidFill>
              <a:latin typeface="Poppins" pitchFamily="2" charset="77"/>
              <a:ea typeface="Segoe UI Symbol" panose="020B0502040204020203" pitchFamily="34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01693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5913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1F0667-9B7C-6540-A8E6-A0ACDC078A51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CC404F9B-6512-BC42-8E83-7BDF121876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9940"/>
            <a:ext cx="4640888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10" name="Sous-titre 2">
            <a:extLst>
              <a:ext uri="{FF2B5EF4-FFF2-40B4-BE49-F238E27FC236}">
                <a16:creationId xmlns:a16="http://schemas.microsoft.com/office/drawing/2014/main" id="{CD068B2F-C65F-5740-A6C9-7136845684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0113" y="1922706"/>
            <a:ext cx="8877802" cy="356369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Zone de contenu texte</a:t>
            </a:r>
          </a:p>
        </p:txBody>
      </p:sp>
    </p:spTree>
    <p:extLst>
      <p:ext uri="{BB962C8B-B14F-4D97-AF65-F5344CB8AC3E}">
        <p14:creationId xmlns:p14="http://schemas.microsoft.com/office/powerpoint/2010/main" val="1124463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en-tê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B2F0022-489B-EE45-8597-F6970BBBFEDA}"/>
              </a:ext>
            </a:extLst>
          </p:cNvPr>
          <p:cNvSpPr/>
          <p:nvPr userDrawn="1"/>
        </p:nvSpPr>
        <p:spPr>
          <a:xfrm>
            <a:off x="11360185" y="0"/>
            <a:ext cx="831815" cy="83181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F4055A-91E8-C140-A317-A96C7F083185}"/>
              </a:ext>
            </a:extLst>
          </p:cNvPr>
          <p:cNvSpPr/>
          <p:nvPr userDrawn="1"/>
        </p:nvSpPr>
        <p:spPr>
          <a:xfrm>
            <a:off x="0" y="0"/>
            <a:ext cx="831815" cy="831815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22EE89D5-E5D5-CA43-8242-5D8C239A90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8" y="280471"/>
            <a:ext cx="11559621" cy="3175720"/>
          </a:xfrm>
          <a:prstGeom prst="rect">
            <a:avLst/>
          </a:prstGeom>
        </p:spPr>
      </p:pic>
      <p:grpSp>
        <p:nvGrpSpPr>
          <p:cNvPr id="8" name="Group 6"/>
          <p:cNvGrpSpPr/>
          <p:nvPr userDrawn="1"/>
        </p:nvGrpSpPr>
        <p:grpSpPr>
          <a:xfrm>
            <a:off x="0" y="6747333"/>
            <a:ext cx="12206513" cy="123371"/>
            <a:chOff x="-14514" y="6444343"/>
            <a:chExt cx="2185249" cy="413657"/>
          </a:xfrm>
        </p:grpSpPr>
        <p:sp>
          <p:nvSpPr>
            <p:cNvPr id="9" name="Rectangle 8"/>
            <p:cNvSpPr/>
            <p:nvPr/>
          </p:nvSpPr>
          <p:spPr>
            <a:xfrm>
              <a:off x="-14514" y="6444343"/>
              <a:ext cx="437050" cy="4136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2536" y="6444343"/>
              <a:ext cx="437050" cy="4136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59585" y="6444343"/>
              <a:ext cx="437050" cy="4136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96635" y="6444343"/>
              <a:ext cx="437050" cy="4136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33685" y="6444343"/>
              <a:ext cx="437050" cy="4136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4E1866C1-6DE8-CC4E-8774-86AD8DD74A41}"/>
              </a:ext>
            </a:extLst>
          </p:cNvPr>
          <p:cNvSpPr/>
          <p:nvPr userDrawn="1"/>
        </p:nvSpPr>
        <p:spPr>
          <a:xfrm>
            <a:off x="9913700" y="3453806"/>
            <a:ext cx="1959429" cy="280798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118AD1-F46A-C740-A4FB-4128D5D7F33A}"/>
              </a:ext>
            </a:extLst>
          </p:cNvPr>
          <p:cNvSpPr/>
          <p:nvPr userDrawn="1"/>
        </p:nvSpPr>
        <p:spPr>
          <a:xfrm>
            <a:off x="5137265" y="272087"/>
            <a:ext cx="1945179" cy="1761176"/>
          </a:xfrm>
          <a:prstGeom prst="rect">
            <a:avLst/>
          </a:prstGeom>
          <a:solidFill>
            <a:schemeClr val="bg1"/>
          </a:solidFill>
          <a:ln/>
          <a:effectLst>
            <a:outerShdw blurRad="419100" dist="63500" dir="5400000" sx="99000" sy="99000" algn="ctr" rotWithShape="0">
              <a:srgbClr val="000000">
                <a:alpha val="10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7" name="Graphique 47">
            <a:extLst>
              <a:ext uri="{FF2B5EF4-FFF2-40B4-BE49-F238E27FC236}">
                <a16:creationId xmlns:a16="http://schemas.microsoft.com/office/drawing/2014/main" id="{517DC9F6-92B6-BC41-96C8-21567D2C8B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56" y="272087"/>
            <a:ext cx="1585991" cy="176117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7C848A9-CD30-A84E-A020-8860910C5D23}"/>
              </a:ext>
            </a:extLst>
          </p:cNvPr>
          <p:cNvSpPr/>
          <p:nvPr userDrawn="1"/>
        </p:nvSpPr>
        <p:spPr>
          <a:xfrm>
            <a:off x="8437266" y="6130967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41" name="Graphique 40">
            <a:extLst>
              <a:ext uri="{FF2B5EF4-FFF2-40B4-BE49-F238E27FC236}">
                <a16:creationId xmlns:a16="http://schemas.microsoft.com/office/drawing/2014/main" id="{AC34FBD8-BC53-134B-9338-7712AD3F5C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3288" y="5647131"/>
            <a:ext cx="3222819" cy="403653"/>
          </a:xfrm>
          <a:prstGeom prst="rect">
            <a:avLst/>
          </a:prstGeom>
        </p:spPr>
      </p:pic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EEDCF1C7-00D0-1142-BA0A-1EE7BC751F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3444" y="4231905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D’INGÉNIEUR</a:t>
            </a: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4F51E957-F436-D549-B0F4-FDB980283B7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3444" y="3892428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Le métier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66A3AC-498C-454A-8A07-BFEE45759619}"/>
              </a:ext>
            </a:extLst>
          </p:cNvPr>
          <p:cNvSpPr/>
          <p:nvPr userDrawn="1"/>
        </p:nvSpPr>
        <p:spPr>
          <a:xfrm>
            <a:off x="1139822" y="4894970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space réservé du texte 28">
            <a:extLst>
              <a:ext uri="{FF2B5EF4-FFF2-40B4-BE49-F238E27FC236}">
                <a16:creationId xmlns:a16="http://schemas.microsoft.com/office/drawing/2014/main" id="{21A72BAA-4D79-954C-891B-8166EBE88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3444" y="5110271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Prénom Nom</a:t>
            </a:r>
          </a:p>
        </p:txBody>
      </p:sp>
      <p:sp>
        <p:nvSpPr>
          <p:cNvPr id="20" name="Espace réservé du texte 31">
            <a:extLst>
              <a:ext uri="{FF2B5EF4-FFF2-40B4-BE49-F238E27FC236}">
                <a16:creationId xmlns:a16="http://schemas.microsoft.com/office/drawing/2014/main" id="{14A15FBB-9833-584E-8ED1-3D73DFCC4A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3444" y="5700440"/>
            <a:ext cx="3368443" cy="2185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Date</a:t>
            </a:r>
          </a:p>
        </p:txBody>
      </p:sp>
      <p:sp>
        <p:nvSpPr>
          <p:cNvPr id="21" name="Espace réservé du texte 28">
            <a:extLst>
              <a:ext uri="{FF2B5EF4-FFF2-40B4-BE49-F238E27FC236}">
                <a16:creationId xmlns:a16="http://schemas.microsoft.com/office/drawing/2014/main" id="{4417F5E3-AE8E-3B49-A595-F00E04A5E0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3444" y="5407637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Fonction</a:t>
            </a:r>
          </a:p>
        </p:txBody>
      </p:sp>
    </p:spTree>
    <p:extLst>
      <p:ext uri="{BB962C8B-B14F-4D97-AF65-F5344CB8AC3E}">
        <p14:creationId xmlns:p14="http://schemas.microsoft.com/office/powerpoint/2010/main" val="3655212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 logo / fond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77E5CC-88D7-9946-AD29-5B14668B1C7C}"/>
              </a:ext>
            </a:extLst>
          </p:cNvPr>
          <p:cNvSpPr/>
          <p:nvPr userDrawn="1"/>
        </p:nvSpPr>
        <p:spPr>
          <a:xfrm>
            <a:off x="6091221" y="0"/>
            <a:ext cx="6100779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84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B55054AD-93B4-5247-A1B8-E3096D226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62CCC2BE-F0E9-564A-9BC1-D7B02E8C8187}"/>
              </a:ext>
            </a:extLst>
          </p:cNvPr>
          <p:cNvSpPr txBox="1"/>
          <p:nvPr userDrawn="1"/>
        </p:nvSpPr>
        <p:spPr>
          <a:xfrm>
            <a:off x="3787220" y="2917306"/>
            <a:ext cx="4625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i="0" cap="all"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Merci</a:t>
            </a:r>
            <a:endParaRPr lang="fr-FR" sz="3600" b="1" i="0">
              <a:latin typeface="Poppins" pitchFamily="2" charset="77"/>
              <a:ea typeface="Segoe UI Historic" panose="020B0502040204020203" pitchFamily="34" charset="0"/>
              <a:cs typeface="Poppins" pitchFamily="2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E73760-044F-834F-90D0-3923DB89AF19}"/>
              </a:ext>
            </a:extLst>
          </p:cNvPr>
          <p:cNvSpPr/>
          <p:nvPr userDrawn="1"/>
        </p:nvSpPr>
        <p:spPr>
          <a:xfrm>
            <a:off x="5123410" y="-16184"/>
            <a:ext cx="1945179" cy="1761176"/>
          </a:xfrm>
          <a:prstGeom prst="rect">
            <a:avLst/>
          </a:prstGeom>
          <a:solidFill>
            <a:schemeClr val="bg1"/>
          </a:solidFill>
          <a:ln/>
          <a:effectLst>
            <a:outerShdw blurRad="419100" dist="63500" dir="5400000" sx="99000" sy="99000" algn="ctr" rotWithShape="0">
              <a:srgbClr val="000000">
                <a:alpha val="10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2" name="Graphique 47">
            <a:extLst>
              <a:ext uri="{FF2B5EF4-FFF2-40B4-BE49-F238E27FC236}">
                <a16:creationId xmlns:a16="http://schemas.microsoft.com/office/drawing/2014/main" id="{5983191D-F52B-D240-8CAB-CA15AE309B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01" y="0"/>
            <a:ext cx="1585991" cy="17611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E370F5-A1B3-D542-B309-4D4E53E9412E}"/>
              </a:ext>
            </a:extLst>
          </p:cNvPr>
          <p:cNvSpPr/>
          <p:nvPr userDrawn="1"/>
        </p:nvSpPr>
        <p:spPr>
          <a:xfrm>
            <a:off x="4538027" y="3670920"/>
            <a:ext cx="31159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0" i="0">
                <a:solidFill>
                  <a:srgbClr val="7B949E"/>
                </a:solidFill>
                <a:latin typeface="Poppins" pitchFamily="2" charset="77"/>
                <a:ea typeface="Segoe UI Historic" panose="020B0502040204020203" pitchFamily="34" charset="0"/>
                <a:cs typeface="Poppins" pitchFamily="2" charset="77"/>
              </a:rPr>
              <a:t>pour votre écoute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87EBDAA-4AF0-1540-B7DF-A17765D64C5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57512" y="985817"/>
            <a:ext cx="4276515" cy="250450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FB07F9A-580A-6D46-92D6-B1021409E0B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419767" y="828076"/>
            <a:ext cx="2598236" cy="34941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2E49205-A939-954E-A501-51271751BCC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34128" y="4222220"/>
            <a:ext cx="2203265" cy="24114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D26A337-72A1-2D4F-B0A5-1C6571316B43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17" name="Graphique 16">
            <a:extLst>
              <a:ext uri="{FF2B5EF4-FFF2-40B4-BE49-F238E27FC236}">
                <a16:creationId xmlns:a16="http://schemas.microsoft.com/office/drawing/2014/main" id="{01574EBB-2783-C149-80CE-ADC06EB9714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7B8E903-35A5-5745-8674-FEB3C3A2B57B}"/>
              </a:ext>
            </a:extLst>
          </p:cNvPr>
          <p:cNvSpPr/>
          <p:nvPr userDrawn="1"/>
        </p:nvSpPr>
        <p:spPr>
          <a:xfrm>
            <a:off x="5609090" y="4296756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0062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DD4DDF2-9C88-FC42-9270-08C61E2D0293}"/>
              </a:ext>
            </a:extLst>
          </p:cNvPr>
          <p:cNvSpPr/>
          <p:nvPr userDrawn="1"/>
        </p:nvSpPr>
        <p:spPr>
          <a:xfrm>
            <a:off x="5609092" y="451009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572619-CC89-1E4C-88D5-0BF94148C906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03F8F65B-EF61-5648-8A47-574EF842DA0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4167CF9-D851-5D48-9E72-79164E0A9C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1149" y="2545693"/>
            <a:ext cx="5809702" cy="445814"/>
          </a:xfrm>
          <a:prstGeom prst="rect">
            <a:avLst/>
          </a:prstGeom>
        </p:spPr>
        <p:txBody>
          <a:bodyPr/>
          <a:lstStyle>
            <a:lvl1pPr algn="ctr">
              <a:defRPr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Modifier le</a:t>
            </a:r>
          </a:p>
        </p:txBody>
      </p:sp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B0EF3232-FAD2-C34F-BB57-2D1A72DFBF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91149" y="3011909"/>
            <a:ext cx="5809702" cy="543838"/>
          </a:xfrm>
          <a:prstGeom prst="rect">
            <a:avLst/>
          </a:prstGeom>
        </p:spPr>
        <p:txBody>
          <a:bodyPr/>
          <a:lstStyle>
            <a:lvl1pPr algn="ctr">
              <a:defRPr sz="48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1984A02A-9570-9D46-A72A-60472B5CBD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91149" y="3667592"/>
            <a:ext cx="5809702" cy="445814"/>
          </a:xfrm>
          <a:prstGeom prst="rect">
            <a:avLst/>
          </a:prstGeom>
        </p:spPr>
        <p:txBody>
          <a:bodyPr/>
          <a:lstStyle>
            <a:lvl1pPr algn="ctr">
              <a:defRPr sz="4000" b="0" i="0">
                <a:solidFill>
                  <a:srgbClr val="7B949E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de la page</a:t>
            </a:r>
          </a:p>
        </p:txBody>
      </p:sp>
    </p:spTree>
    <p:extLst>
      <p:ext uri="{BB962C8B-B14F-4D97-AF65-F5344CB8AC3E}">
        <p14:creationId xmlns:p14="http://schemas.microsoft.com/office/powerpoint/2010/main" val="1347718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DECF54A-0932-D441-9DFD-398CDFE1AF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21508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6EC7D2D7-A30C-4242-A277-BB6E404AA3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5034372">
            <a:off x="10933776" y="3747588"/>
            <a:ext cx="1701569" cy="1862347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D0F1116D-5CC0-B442-8D4D-9C6D11741580}"/>
              </a:ext>
            </a:extLst>
          </p:cNvPr>
          <p:cNvGrpSpPr/>
          <p:nvPr userDrawn="1"/>
        </p:nvGrpSpPr>
        <p:grpSpPr>
          <a:xfrm>
            <a:off x="3521805" y="2739036"/>
            <a:ext cx="5129562" cy="1264816"/>
            <a:chOff x="647248" y="3313553"/>
            <a:chExt cx="4136413" cy="1019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1B619B-461B-754F-9B1D-EBD46155975D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44F5D96-8867-8347-9F19-1273FD0FC7F2}"/>
                </a:ext>
              </a:extLst>
            </p:cNvPr>
            <p:cNvSpPr/>
            <p:nvPr userDrawn="1"/>
          </p:nvSpPr>
          <p:spPr>
            <a:xfrm>
              <a:off x="716533" y="3810261"/>
              <a:ext cx="3992560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>
                  <a:solidFill>
                    <a:srgbClr val="BAA647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Matériaux-chimie</a:t>
              </a:r>
              <a:endParaRPr lang="fr-FR" sz="3200" b="0" i="0">
                <a:solidFill>
                  <a:srgbClr val="BAA647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54BCEC-8679-CA43-9734-A2C7E77AA7FD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55D4128C-54F6-F549-B8B8-FB6BA6831916}"/>
              </a:ext>
            </a:extLst>
          </p:cNvPr>
          <p:cNvSpPr txBox="1"/>
          <p:nvPr userDrawn="1"/>
        </p:nvSpPr>
        <p:spPr>
          <a:xfrm>
            <a:off x="4158947" y="4574801"/>
            <a:ext cx="3874106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Conception, synthèse et caractérisation de matériaux innovants ou composés organiques complexes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9B2954-6A92-8946-B18D-C25549DAAF01}"/>
              </a:ext>
            </a:extLst>
          </p:cNvPr>
          <p:cNvSpPr/>
          <p:nvPr userDrawn="1"/>
        </p:nvSpPr>
        <p:spPr>
          <a:xfrm>
            <a:off x="5599677" y="4238325"/>
            <a:ext cx="973817" cy="50995"/>
          </a:xfrm>
          <a:prstGeom prst="rect">
            <a:avLst/>
          </a:prstGeom>
          <a:solidFill>
            <a:srgbClr val="BAA6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EB6BD73E-0123-DC42-92AB-81ECED4811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458476" y="1014152"/>
            <a:ext cx="4292600" cy="4953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32FEB89-B42E-014D-B439-5C82C9051DB2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</p:spTree>
    <p:extLst>
      <p:ext uri="{BB962C8B-B14F-4D97-AF65-F5344CB8AC3E}">
        <p14:creationId xmlns:p14="http://schemas.microsoft.com/office/powerpoint/2010/main" val="23083419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 logo / fond gr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77E5CC-88D7-9946-AD29-5B14668B1C7C}"/>
              </a:ext>
            </a:extLst>
          </p:cNvPr>
          <p:cNvSpPr/>
          <p:nvPr userDrawn="1"/>
        </p:nvSpPr>
        <p:spPr>
          <a:xfrm>
            <a:off x="6091221" y="0"/>
            <a:ext cx="6100779" cy="67524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84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accroche recru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4F3D34C5-FA15-CF4F-AC09-96E4A2AEE30B}"/>
              </a:ext>
            </a:extLst>
          </p:cNvPr>
          <p:cNvGrpSpPr/>
          <p:nvPr userDrawn="1"/>
        </p:nvGrpSpPr>
        <p:grpSpPr>
          <a:xfrm>
            <a:off x="3765004" y="2599535"/>
            <a:ext cx="4571602" cy="1599907"/>
            <a:chOff x="519845" y="3259539"/>
            <a:chExt cx="3686481" cy="12901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352AC0-75D5-2F43-AA61-0F230F53F92E}"/>
                </a:ext>
              </a:extLst>
            </p:cNvPr>
            <p:cNvSpPr/>
            <p:nvPr userDrawn="1"/>
          </p:nvSpPr>
          <p:spPr>
            <a:xfrm>
              <a:off x="519845" y="3573433"/>
              <a:ext cx="3686481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8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8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63C317B-55AF-F747-85A8-6A65D3DDDE51}"/>
                </a:ext>
              </a:extLst>
            </p:cNvPr>
            <p:cNvSpPr/>
            <p:nvPr userDrawn="1"/>
          </p:nvSpPr>
          <p:spPr>
            <a:xfrm>
              <a:off x="837622" y="4026463"/>
              <a:ext cx="320526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rgbClr val="7B949E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Scientifique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D7EF0D-72F6-D84D-837B-67C774AB2BC9}"/>
                </a:ext>
              </a:extLst>
            </p:cNvPr>
            <p:cNvSpPr/>
            <p:nvPr userDrawn="1"/>
          </p:nvSpPr>
          <p:spPr>
            <a:xfrm>
              <a:off x="580214" y="3259539"/>
              <a:ext cx="1681695" cy="373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94A353D3-24DC-EB45-937E-DBB93D02DED1}"/>
              </a:ext>
            </a:extLst>
          </p:cNvPr>
          <p:cNvSpPr/>
          <p:nvPr userDrawn="1"/>
        </p:nvSpPr>
        <p:spPr>
          <a:xfrm>
            <a:off x="5588063" y="4423473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D2737E-33A7-DA4F-8FF3-5234CDCFFC1E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46" name="Graphique 45">
            <a:extLst>
              <a:ext uri="{FF2B5EF4-FFF2-40B4-BE49-F238E27FC236}">
                <a16:creationId xmlns:a16="http://schemas.microsoft.com/office/drawing/2014/main" id="{8A2D4C98-B1FD-D949-B98C-159155C0B97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23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vid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1F0667-9B7C-6540-A8E6-A0ACDC078A51}"/>
              </a:ext>
            </a:extLst>
          </p:cNvPr>
          <p:cNvSpPr/>
          <p:nvPr userDrawn="1"/>
        </p:nvSpPr>
        <p:spPr>
          <a:xfrm>
            <a:off x="934495" y="102242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CC404F9B-6512-BC42-8E83-7BDF121876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0113" y="509940"/>
            <a:ext cx="4640888" cy="387350"/>
          </a:xfrm>
          <a:prstGeom prst="rect">
            <a:avLst/>
          </a:prstGeom>
        </p:spPr>
        <p:txBody>
          <a:bodyPr/>
          <a:lstStyle>
            <a:lvl1pPr>
              <a:defRPr sz="2200" b="1" i="0">
                <a:latin typeface="Poppins SemiBold" pitchFamily="2" charset="77"/>
                <a:cs typeface="Poppins SemiBold" pitchFamily="2" charset="77"/>
              </a:defRPr>
            </a:lvl1pPr>
          </a:lstStyle>
          <a:p>
            <a:r>
              <a:rPr lang="fr-FR"/>
              <a:t>Titre de la page</a:t>
            </a:r>
          </a:p>
        </p:txBody>
      </p:sp>
      <p:pic>
        <p:nvPicPr>
          <p:cNvPr id="4" name="Graphique 47">
            <a:extLst>
              <a:ext uri="{FF2B5EF4-FFF2-40B4-BE49-F238E27FC236}">
                <a16:creationId xmlns:a16="http://schemas.microsoft.com/office/drawing/2014/main" id="{D8DEA03A-C6FD-9942-8EC2-F3D074CF24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803" y="124691"/>
            <a:ext cx="948663" cy="1053451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1B01F283-E006-E84E-8952-28FB80B70B3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20113" y="1922706"/>
            <a:ext cx="8877802" cy="356369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Zone de contenu texte</a:t>
            </a:r>
          </a:p>
        </p:txBody>
      </p:sp>
    </p:spTree>
    <p:extLst>
      <p:ext uri="{BB962C8B-B14F-4D97-AF65-F5344CB8AC3E}">
        <p14:creationId xmlns:p14="http://schemas.microsoft.com/office/powerpoint/2010/main" val="1124463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27">
          <p15:clr>
            <a:srgbClr val="FBAE40"/>
          </p15:clr>
        </p15:guide>
        <p15:guide id="3" pos="395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en-tê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F2422F9-950F-0F42-85D4-53E30E1565AB}"/>
              </a:ext>
            </a:extLst>
          </p:cNvPr>
          <p:cNvSpPr/>
          <p:nvPr userDrawn="1"/>
        </p:nvSpPr>
        <p:spPr>
          <a:xfrm>
            <a:off x="380657" y="5773781"/>
            <a:ext cx="629538" cy="629538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E6D8C83-3711-5E4D-854B-402AA40517FC}"/>
              </a:ext>
            </a:extLst>
          </p:cNvPr>
          <p:cNvSpPr/>
          <p:nvPr userDrawn="1"/>
        </p:nvSpPr>
        <p:spPr>
          <a:xfrm>
            <a:off x="5731147" y="142978"/>
            <a:ext cx="788700" cy="788700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8" name="Graphique 4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80" y="5144317"/>
            <a:ext cx="1353488" cy="1502992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EE1AA32-F043-3A4C-B2AD-CD8C0AEC4C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4629" y="415193"/>
            <a:ext cx="4704167" cy="2754959"/>
          </a:xfrm>
          <a:prstGeom prst="rect">
            <a:avLst/>
          </a:prstGeom>
        </p:spPr>
      </p:pic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AA6C88AC-38DF-5843-A8C1-F05AF0427E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9971" y="2737641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D’INGÉNIEUR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C6B94073-8165-0A4D-B272-5C069121A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49971" y="2398164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Le métier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815AD-20D6-8B4A-A563-326B2AFB4F1E}"/>
              </a:ext>
            </a:extLst>
          </p:cNvPr>
          <p:cNvSpPr/>
          <p:nvPr userDrawn="1"/>
        </p:nvSpPr>
        <p:spPr>
          <a:xfrm>
            <a:off x="7176349" y="3400706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28">
            <a:extLst>
              <a:ext uri="{FF2B5EF4-FFF2-40B4-BE49-F238E27FC236}">
                <a16:creationId xmlns:a16="http://schemas.microsoft.com/office/drawing/2014/main" id="{3D525584-38DB-A64E-81D3-78CC9316D0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9971" y="3616007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Prénom Nom</a:t>
            </a:r>
          </a:p>
        </p:txBody>
      </p:sp>
      <p:sp>
        <p:nvSpPr>
          <p:cNvPr id="11" name="Espace réservé du texte 31">
            <a:extLst>
              <a:ext uri="{FF2B5EF4-FFF2-40B4-BE49-F238E27FC236}">
                <a16:creationId xmlns:a16="http://schemas.microsoft.com/office/drawing/2014/main" id="{2F23DD69-DA77-EE42-83F0-5CCC445278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9971" y="4206176"/>
            <a:ext cx="3368443" cy="2185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Date</a:t>
            </a:r>
          </a:p>
        </p:txBody>
      </p:sp>
      <p:sp>
        <p:nvSpPr>
          <p:cNvPr id="12" name="Espace réservé du texte 28">
            <a:extLst>
              <a:ext uri="{FF2B5EF4-FFF2-40B4-BE49-F238E27FC236}">
                <a16:creationId xmlns:a16="http://schemas.microsoft.com/office/drawing/2014/main" id="{9C103E72-55AC-474A-8911-A396D2AE18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9971" y="3913373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Fonction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80632C62-D399-464B-BD07-C8E7FD44637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5788" y="506413"/>
            <a:ext cx="5557837" cy="5665787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088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en-tê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F2422F9-950F-0F42-85D4-53E30E1565AB}"/>
              </a:ext>
            </a:extLst>
          </p:cNvPr>
          <p:cNvSpPr/>
          <p:nvPr userDrawn="1"/>
        </p:nvSpPr>
        <p:spPr>
          <a:xfrm>
            <a:off x="380657" y="5773781"/>
            <a:ext cx="629538" cy="629538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E6D8C83-3711-5E4D-854B-402AA40517FC}"/>
              </a:ext>
            </a:extLst>
          </p:cNvPr>
          <p:cNvSpPr/>
          <p:nvPr userDrawn="1"/>
        </p:nvSpPr>
        <p:spPr>
          <a:xfrm>
            <a:off x="5731147" y="142978"/>
            <a:ext cx="788700" cy="788700"/>
          </a:xfrm>
          <a:prstGeom prst="ellipse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Espace réservé pour une image  4">
            <a:extLst>
              <a:ext uri="{FF2B5EF4-FFF2-40B4-BE49-F238E27FC236}">
                <a16:creationId xmlns:a16="http://schemas.microsoft.com/office/drawing/2014/main" id="{22EE89D5-E5D5-CA43-8242-5D8C239A90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7" t="254" r="11007" b="516"/>
          <a:stretch/>
        </p:blipFill>
        <p:spPr>
          <a:xfrm>
            <a:off x="615100" y="537328"/>
            <a:ext cx="5510397" cy="5622641"/>
          </a:xfrm>
          <a:prstGeom prst="round2DiagRect">
            <a:avLst/>
          </a:prstGeom>
        </p:spPr>
      </p:pic>
      <p:pic>
        <p:nvPicPr>
          <p:cNvPr id="48" name="Graphique 4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80" y="5144317"/>
            <a:ext cx="1353488" cy="1502992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EE1AA32-F043-3A4C-B2AD-CD8C0AEC4C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34629" y="415193"/>
            <a:ext cx="4704167" cy="2754959"/>
          </a:xfrm>
          <a:prstGeom prst="rect">
            <a:avLst/>
          </a:prstGeom>
        </p:spPr>
      </p:pic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AA6C88AC-38DF-5843-A8C1-F05AF0427E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9971" y="2737641"/>
            <a:ext cx="3332379" cy="494398"/>
          </a:xfrm>
          <a:prstGeom prst="rect">
            <a:avLst/>
          </a:prstGeom>
        </p:spPr>
        <p:txBody>
          <a:bodyPr/>
          <a:lstStyle>
            <a:lvl1pPr algn="l"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D’INGÉNIEUR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C6B94073-8165-0A4D-B272-5C069121AE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49971" y="2398164"/>
            <a:ext cx="3261192" cy="3042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Le métier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C815AD-20D6-8B4A-A563-326B2AFB4F1E}"/>
              </a:ext>
            </a:extLst>
          </p:cNvPr>
          <p:cNvSpPr/>
          <p:nvPr userDrawn="1"/>
        </p:nvSpPr>
        <p:spPr>
          <a:xfrm>
            <a:off x="7176349" y="3400706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28">
            <a:extLst>
              <a:ext uri="{FF2B5EF4-FFF2-40B4-BE49-F238E27FC236}">
                <a16:creationId xmlns:a16="http://schemas.microsoft.com/office/drawing/2014/main" id="{3D525584-38DB-A64E-81D3-78CC9316D0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9971" y="3616007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fr-FR"/>
              <a:t>Prénom Nom</a:t>
            </a:r>
          </a:p>
        </p:txBody>
      </p:sp>
      <p:sp>
        <p:nvSpPr>
          <p:cNvPr id="11" name="Espace réservé du texte 31">
            <a:extLst>
              <a:ext uri="{FF2B5EF4-FFF2-40B4-BE49-F238E27FC236}">
                <a16:creationId xmlns:a16="http://schemas.microsoft.com/office/drawing/2014/main" id="{2F23DD69-DA77-EE42-83F0-5CCC445278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9971" y="4206176"/>
            <a:ext cx="3368443" cy="218524"/>
          </a:xfrm>
          <a:prstGeom prst="rect">
            <a:avLst/>
          </a:prstGeom>
        </p:spPr>
        <p:txBody>
          <a:bodyPr/>
          <a:lstStyle>
            <a:lvl1pPr>
              <a:defRPr sz="11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 sz="1200" b="0"/>
              <a:t>Date</a:t>
            </a:r>
          </a:p>
        </p:txBody>
      </p:sp>
      <p:sp>
        <p:nvSpPr>
          <p:cNvPr id="12" name="Espace réservé du texte 28">
            <a:extLst>
              <a:ext uri="{FF2B5EF4-FFF2-40B4-BE49-F238E27FC236}">
                <a16:creationId xmlns:a16="http://schemas.microsoft.com/office/drawing/2014/main" id="{9C103E72-55AC-474A-8911-A396D2AE18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9971" y="3913373"/>
            <a:ext cx="3368443" cy="29572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Fonction</a:t>
            </a:r>
          </a:p>
        </p:txBody>
      </p:sp>
    </p:spTree>
    <p:extLst>
      <p:ext uri="{BB962C8B-B14F-4D97-AF65-F5344CB8AC3E}">
        <p14:creationId xmlns:p14="http://schemas.microsoft.com/office/powerpoint/2010/main" val="47730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accroche recru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4F3D34C5-FA15-CF4F-AC09-96E4A2AEE30B}"/>
              </a:ext>
            </a:extLst>
          </p:cNvPr>
          <p:cNvGrpSpPr/>
          <p:nvPr userDrawn="1"/>
        </p:nvGrpSpPr>
        <p:grpSpPr>
          <a:xfrm>
            <a:off x="3765004" y="2599535"/>
            <a:ext cx="4571602" cy="1599907"/>
            <a:chOff x="519845" y="3259539"/>
            <a:chExt cx="3686481" cy="129014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B352AC0-75D5-2F43-AA61-0F230F53F92E}"/>
                </a:ext>
              </a:extLst>
            </p:cNvPr>
            <p:cNvSpPr/>
            <p:nvPr userDrawn="1"/>
          </p:nvSpPr>
          <p:spPr>
            <a:xfrm>
              <a:off x="519845" y="3573433"/>
              <a:ext cx="3686481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8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8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63C317B-55AF-F747-85A8-6A65D3DDDE51}"/>
                </a:ext>
              </a:extLst>
            </p:cNvPr>
            <p:cNvSpPr/>
            <p:nvPr userDrawn="1"/>
          </p:nvSpPr>
          <p:spPr>
            <a:xfrm>
              <a:off x="837622" y="4026463"/>
              <a:ext cx="320526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rgbClr val="7B949E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Scientifique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5D7EF0D-72F6-D84D-837B-67C774AB2BC9}"/>
                </a:ext>
              </a:extLst>
            </p:cNvPr>
            <p:cNvSpPr/>
            <p:nvPr userDrawn="1"/>
          </p:nvSpPr>
          <p:spPr>
            <a:xfrm>
              <a:off x="580214" y="3259539"/>
              <a:ext cx="1681695" cy="3736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94A353D3-24DC-EB45-937E-DBB93D02DED1}"/>
              </a:ext>
            </a:extLst>
          </p:cNvPr>
          <p:cNvSpPr/>
          <p:nvPr userDrawn="1"/>
        </p:nvSpPr>
        <p:spPr>
          <a:xfrm>
            <a:off x="5588063" y="4423473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D2737E-33A7-DA4F-8FF3-5234CDCFFC1E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46" name="Graphique 45">
            <a:extLst>
              <a:ext uri="{FF2B5EF4-FFF2-40B4-BE49-F238E27FC236}">
                <a16:creationId xmlns:a16="http://schemas.microsoft.com/office/drawing/2014/main" id="{8A2D4C98-B1FD-D949-B98C-159155C0B97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2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centre de recher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47F3625F-38E1-EA44-B1F5-A11A7BD3FF13}"/>
              </a:ext>
            </a:extLst>
          </p:cNvPr>
          <p:cNvGrpSpPr/>
          <p:nvPr userDrawn="1"/>
        </p:nvGrpSpPr>
        <p:grpSpPr>
          <a:xfrm>
            <a:off x="4123749" y="5604177"/>
            <a:ext cx="3944502" cy="808385"/>
            <a:chOff x="4303699" y="5604177"/>
            <a:chExt cx="3944502" cy="808385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3201DB15-4EBE-5149-804B-EA344D4B26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9275" y="5679445"/>
              <a:ext cx="858926" cy="706945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B170DBEA-A1FE-FA49-8030-88D0EAE880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3699" y="5604177"/>
              <a:ext cx="782213" cy="782213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3D24A6E-8878-7D4B-8C86-0704F8472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4626" y="5621695"/>
              <a:ext cx="1545911" cy="790867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438F6F5-356E-D945-9A50-8817956503A9}"/>
              </a:ext>
            </a:extLst>
          </p:cNvPr>
          <p:cNvSpPr/>
          <p:nvPr userDrawn="1"/>
        </p:nvSpPr>
        <p:spPr>
          <a:xfrm>
            <a:off x="3569888" y="3565231"/>
            <a:ext cx="5052225" cy="648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b="0" i="0">
                <a:solidFill>
                  <a:srgbClr val="7B949E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rPr>
              <a:t>associés au CNRS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693784-CC4F-7546-8580-0429256916BA}"/>
              </a:ext>
            </a:extLst>
          </p:cNvPr>
          <p:cNvSpPr/>
          <p:nvPr userDrawn="1"/>
        </p:nvSpPr>
        <p:spPr>
          <a:xfrm>
            <a:off x="5666555" y="4307733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F62471-4100-394D-993E-75422926EE40}"/>
              </a:ext>
            </a:extLst>
          </p:cNvPr>
          <p:cNvSpPr/>
          <p:nvPr userDrawn="1"/>
        </p:nvSpPr>
        <p:spPr>
          <a:xfrm>
            <a:off x="3934919" y="2919312"/>
            <a:ext cx="4437088" cy="648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b="1" i="0" cap="all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rPr>
              <a:t>6 laboratoires</a:t>
            </a:r>
            <a:endParaRPr lang="fr-FR" sz="4000" b="1" i="0">
              <a:solidFill>
                <a:schemeClr val="tx1"/>
              </a:solidFill>
              <a:latin typeface="Poppins SemiBold" panose="00000700000000000000" pitchFamily="2" charset="0"/>
              <a:ea typeface="Segoe UI Historic" panose="020B0502040204020203" pitchFamily="34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01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F56545-CEF4-B34B-91B4-DA28968686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113" y="-15001"/>
            <a:ext cx="12210626" cy="1573836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6E8A8179-FA84-C744-BD8C-95A2B83F69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83527" y="375795"/>
            <a:ext cx="4276515" cy="25045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A301F2B-D840-2447-BA69-AE653E8590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537121" y="754140"/>
            <a:ext cx="3483054" cy="468410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3322F-E8A9-5C42-9D56-2991AC159A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DD4DDF2-9C88-FC42-9270-08C61E2D0293}"/>
              </a:ext>
            </a:extLst>
          </p:cNvPr>
          <p:cNvSpPr/>
          <p:nvPr userDrawn="1"/>
        </p:nvSpPr>
        <p:spPr>
          <a:xfrm>
            <a:off x="5609092" y="4510098"/>
            <a:ext cx="973817" cy="50995"/>
          </a:xfrm>
          <a:prstGeom prst="rect">
            <a:avLst/>
          </a:prstGeom>
          <a:solidFill>
            <a:srgbClr val="7B93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572619-CC89-1E4C-88D5-0BF94148C906}"/>
              </a:ext>
            </a:extLst>
          </p:cNvPr>
          <p:cNvSpPr/>
          <p:nvPr userDrawn="1"/>
        </p:nvSpPr>
        <p:spPr>
          <a:xfrm>
            <a:off x="4388569" y="6258110"/>
            <a:ext cx="3414863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r-FR" sz="1400" b="0" i="0">
                <a:latin typeface="Poppins Medium" panose="00000600000000000000" pitchFamily="2" charset="0"/>
                <a:cs typeface="Poppins Medium" panose="00000600000000000000" pitchFamily="2" charset="0"/>
              </a:rPr>
              <a:t>L’École des Ingénieurs Scientifiques</a:t>
            </a:r>
          </a:p>
        </p:txBody>
      </p:sp>
      <p:pic>
        <p:nvPicPr>
          <p:cNvPr id="18" name="Graphique 17">
            <a:extLst>
              <a:ext uri="{FF2B5EF4-FFF2-40B4-BE49-F238E27FC236}">
                <a16:creationId xmlns:a16="http://schemas.microsoft.com/office/drawing/2014/main" id="{03F8F65B-EF61-5648-8A47-574EF842DA0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84591" y="5774274"/>
            <a:ext cx="3222819" cy="403653"/>
          </a:xfrm>
          <a:prstGeom prst="rect">
            <a:avLst/>
          </a:prstGeom>
        </p:spPr>
      </p:pic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B0EF3232-FAD2-C34F-BB57-2D1A72DFBF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91149" y="3011909"/>
            <a:ext cx="5809702" cy="543838"/>
          </a:xfrm>
          <a:prstGeom prst="rect">
            <a:avLst/>
          </a:prstGeom>
        </p:spPr>
        <p:txBody>
          <a:bodyPr/>
          <a:lstStyle>
            <a:lvl1pPr algn="ctr">
              <a:defRPr sz="48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/>
              <a:t>Titre niveau 1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1984A02A-9570-9D46-A72A-60472B5CBD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91149" y="3667592"/>
            <a:ext cx="5809702" cy="445814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solidFill>
                  <a:srgbClr val="7B949E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fr-FR">
                <a:solidFill>
                  <a:srgbClr val="7B949E"/>
                </a:solidFill>
              </a:rPr>
              <a:t>Info complémentaire</a:t>
            </a:r>
          </a:p>
        </p:txBody>
      </p:sp>
    </p:spTree>
    <p:extLst>
      <p:ext uri="{BB962C8B-B14F-4D97-AF65-F5344CB8AC3E}">
        <p14:creationId xmlns:p14="http://schemas.microsoft.com/office/powerpoint/2010/main" val="2226505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C7E32D3-A461-F54A-B599-1FF26261DF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3" y="-17659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309D72C4-CB79-BE4A-B7BF-ED5DDB8922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71941" y="1621923"/>
            <a:ext cx="3733800" cy="39751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4A12B7B0-BBB0-2840-8E0B-DB5AB2650AC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4277967">
            <a:off x="10566496" y="3888822"/>
            <a:ext cx="2203265" cy="2411448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4140D8DC-222C-3949-B6A6-647276DCED30}"/>
              </a:ext>
            </a:extLst>
          </p:cNvPr>
          <p:cNvGrpSpPr/>
          <p:nvPr userDrawn="1"/>
        </p:nvGrpSpPr>
        <p:grpSpPr>
          <a:xfrm>
            <a:off x="3521805" y="2675536"/>
            <a:ext cx="5129562" cy="1264816"/>
            <a:chOff x="647248" y="3313553"/>
            <a:chExt cx="4136413" cy="10199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5218669-0A29-5247-B6B8-9EC572D636C1}"/>
                </a:ext>
              </a:extLst>
            </p:cNvPr>
            <p:cNvSpPr/>
            <p:nvPr userDrawn="1"/>
          </p:nvSpPr>
          <p:spPr>
            <a:xfrm>
              <a:off x="2489045" y="3341742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790892-DE2C-0146-AE27-89193F54CEA9}"/>
                </a:ext>
              </a:extLst>
            </p:cNvPr>
            <p:cNvSpPr/>
            <p:nvPr userDrawn="1"/>
          </p:nvSpPr>
          <p:spPr>
            <a:xfrm>
              <a:off x="1503826" y="3810261"/>
              <a:ext cx="320526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36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Informatique</a:t>
              </a:r>
              <a:endParaRPr lang="fr-FR" sz="3200" b="0" i="0">
                <a:solidFill>
                  <a:srgbClr val="36C1C2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54AF62-2AC6-3145-9EB7-31C67CB5FA2B}"/>
                </a:ext>
              </a:extLst>
            </p:cNvPr>
            <p:cNvSpPr/>
            <p:nvPr userDrawn="1"/>
          </p:nvSpPr>
          <p:spPr>
            <a:xfrm>
              <a:off x="647248" y="3313553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FF354E2C-43AA-2549-BFBA-39156C1A0DE6}"/>
              </a:ext>
            </a:extLst>
          </p:cNvPr>
          <p:cNvSpPr txBox="1"/>
          <p:nvPr userDrawn="1"/>
        </p:nvSpPr>
        <p:spPr>
          <a:xfrm>
            <a:off x="3926473" y="4511301"/>
            <a:ext cx="4339054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Poppins Medium" pitchFamily="2" charset="77"/>
                <a:cs typeface="Poppins Medium" pitchFamily="2" charset="77"/>
              </a:rPr>
              <a:t>Conception de logiciels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Poppins" pitchFamily="2" charset="77"/>
                <a:cs typeface="Poppins" pitchFamily="2" charset="77"/>
              </a:rPr>
              <a:t>Développement, architecture et maintenance de systèmes logiciels complexes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2AF3FC-0853-ED4F-83AC-F477243597E7}"/>
              </a:ext>
            </a:extLst>
          </p:cNvPr>
          <p:cNvSpPr/>
          <p:nvPr userDrawn="1"/>
        </p:nvSpPr>
        <p:spPr>
          <a:xfrm>
            <a:off x="5599677" y="4174825"/>
            <a:ext cx="973817" cy="50995"/>
          </a:xfrm>
          <a:prstGeom prst="rect">
            <a:avLst/>
          </a:prstGeom>
          <a:solidFill>
            <a:srgbClr val="36C1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AE85892-B575-B440-A3F1-D7A9271B1A33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</p:spTree>
    <p:extLst>
      <p:ext uri="{BB962C8B-B14F-4D97-AF65-F5344CB8AC3E}">
        <p14:creationId xmlns:p14="http://schemas.microsoft.com/office/powerpoint/2010/main" val="284642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-tête accroche modifi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47C5A768-4C7D-D148-8274-0B74750536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415" y="-17659"/>
            <a:ext cx="12192000" cy="1573161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19D8041-486C-D745-B87A-83313C3A44E4}"/>
              </a:ext>
            </a:extLst>
          </p:cNvPr>
          <p:cNvGrpSpPr/>
          <p:nvPr userDrawn="1"/>
        </p:nvGrpSpPr>
        <p:grpSpPr>
          <a:xfrm>
            <a:off x="5219337" y="-21508"/>
            <a:ext cx="1753326" cy="1643431"/>
            <a:chOff x="5219337" y="-12799"/>
            <a:chExt cx="1753326" cy="16434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DC60E9-AE57-7743-BAB9-9EBDC2D7B63D}"/>
                </a:ext>
              </a:extLst>
            </p:cNvPr>
            <p:cNvSpPr/>
            <p:nvPr userDrawn="1"/>
          </p:nvSpPr>
          <p:spPr>
            <a:xfrm>
              <a:off x="5219337" y="-12799"/>
              <a:ext cx="1753326" cy="1623029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419100" dist="63500" dir="5400000" sx="99000" sy="99000" algn="ctr" rotWithShape="0">
                <a:srgbClr val="000000">
                  <a:alpha val="10000"/>
                </a:srgbClr>
              </a:outerShdw>
            </a:effectLst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48" name="Graphique 4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1076" y="48579"/>
              <a:ext cx="1424685" cy="1582053"/>
            </a:xfrm>
            <a:prstGeom prst="rect">
              <a:avLst/>
            </a:prstGeom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4C7C0F08-15DB-8F48-AFB9-AE7454EFC5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615186" y="1827185"/>
            <a:ext cx="3975100" cy="37846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5E377F9-73BB-4647-BD44-F06FD1D5F03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6326477">
            <a:off x="10939549" y="3704723"/>
            <a:ext cx="2050533" cy="2244284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653E71F5-58B3-9F4E-97CB-DD4532FE36B1}"/>
              </a:ext>
            </a:extLst>
          </p:cNvPr>
          <p:cNvGrpSpPr/>
          <p:nvPr userDrawn="1"/>
        </p:nvGrpSpPr>
        <p:grpSpPr>
          <a:xfrm>
            <a:off x="3806158" y="2278580"/>
            <a:ext cx="5169407" cy="1739588"/>
            <a:chOff x="615118" y="3347069"/>
            <a:chExt cx="4168543" cy="140277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992A97-4D5E-A84D-910E-CF3F68799BEF}"/>
                </a:ext>
              </a:extLst>
            </p:cNvPr>
            <p:cNvSpPr/>
            <p:nvPr userDrawn="1"/>
          </p:nvSpPr>
          <p:spPr>
            <a:xfrm>
              <a:off x="615118" y="4226626"/>
              <a:ext cx="3693000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800" b="0" i="0">
                  <a:solidFill>
                    <a:srgbClr val="D25653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et systèmes embarqués</a:t>
              </a:r>
              <a:endParaRPr lang="fr-FR" sz="2400" b="0" i="0">
                <a:solidFill>
                  <a:srgbClr val="D25653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E26143-FAB4-644A-BF06-5024B8D8AA32}"/>
                </a:ext>
              </a:extLst>
            </p:cNvPr>
            <p:cNvSpPr/>
            <p:nvPr userDrawn="1"/>
          </p:nvSpPr>
          <p:spPr>
            <a:xfrm>
              <a:off x="2489045" y="3361851"/>
              <a:ext cx="2294616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1" i="0" cap="all">
                  <a:solidFill>
                    <a:schemeClr val="tx1"/>
                  </a:solidFill>
                  <a:latin typeface="Poppins SemiBold" panose="00000700000000000000" pitchFamily="2" charset="0"/>
                  <a:ea typeface="Segoe UI Historic" panose="020B0502040204020203" pitchFamily="34" charset="0"/>
                  <a:cs typeface="Poppins SemiBold" panose="00000700000000000000" pitchFamily="2" charset="0"/>
                </a:rPr>
                <a:t>ingénieur</a:t>
              </a:r>
              <a:endParaRPr lang="fr-FR" sz="4000" b="1" i="0">
                <a:solidFill>
                  <a:schemeClr val="tx1"/>
                </a:solidFill>
                <a:latin typeface="Poppins SemiBold" panose="00000700000000000000" pitchFamily="2" charset="0"/>
                <a:ea typeface="Segoe UI Historic" panose="020B0502040204020203" pitchFamily="34" charset="0"/>
                <a:cs typeface="Poppins SemiBold" panose="00000700000000000000" pitchFamily="2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5428EAF-A655-E14B-B3FA-2C4B8D5BBCDE}"/>
                </a:ext>
              </a:extLst>
            </p:cNvPr>
            <p:cNvSpPr/>
            <p:nvPr userDrawn="1"/>
          </p:nvSpPr>
          <p:spPr>
            <a:xfrm>
              <a:off x="678545" y="3832156"/>
              <a:ext cx="3566143" cy="523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2400" b="0" i="0">
                  <a:solidFill>
                    <a:schemeClr val="tx1">
                      <a:lumMod val="95000"/>
                      <a:lumOff val="5000"/>
                    </a:schemeClr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en</a:t>
              </a:r>
              <a:r>
                <a:rPr lang="fr-FR" sz="3200" b="0" i="0">
                  <a:solidFill>
                    <a:srgbClr val="36C1C2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 </a:t>
              </a:r>
              <a:r>
                <a:rPr lang="fr-FR" sz="2800" b="0" i="0">
                  <a:solidFill>
                    <a:srgbClr val="D25653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Génie physique</a:t>
              </a:r>
              <a:endParaRPr lang="fr-FR" sz="3200" b="0" i="0">
                <a:solidFill>
                  <a:srgbClr val="D25653"/>
                </a:solidFill>
                <a:latin typeface="Poppins" panose="00000500000000000000" pitchFamily="2" charset="0"/>
                <a:ea typeface="Segoe UI Historic" panose="020B0502040204020203" pitchFamily="34" charset="0"/>
                <a:cs typeface="Poppins" panose="00000500000000000000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F2B9607-4812-2445-9B27-FD53D0579F77}"/>
                </a:ext>
              </a:extLst>
            </p:cNvPr>
            <p:cNvSpPr/>
            <p:nvPr userDrawn="1"/>
          </p:nvSpPr>
          <p:spPr>
            <a:xfrm>
              <a:off x="647248" y="3347069"/>
              <a:ext cx="1908831" cy="570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4000" b="0" i="0">
                  <a:solidFill>
                    <a:schemeClr val="tx1"/>
                  </a:solidFill>
                  <a:latin typeface="Poppins" panose="00000500000000000000" pitchFamily="2" charset="0"/>
                  <a:ea typeface="Segoe UI Historic" panose="020B0502040204020203" pitchFamily="34" charset="0"/>
                  <a:cs typeface="Poppins" panose="00000500000000000000" pitchFamily="2" charset="0"/>
                </a:rPr>
                <a:t>Devenez</a:t>
              </a:r>
            </a:p>
          </p:txBody>
        </p: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C3E2BE7D-914B-A340-A984-968FB5E767B7}"/>
              </a:ext>
            </a:extLst>
          </p:cNvPr>
          <p:cNvSpPr txBox="1"/>
          <p:nvPr userDrawn="1"/>
        </p:nvSpPr>
        <p:spPr>
          <a:xfrm>
            <a:off x="3466407" y="4511301"/>
            <a:ext cx="5294149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fr-FR" sz="1400" b="0" i="0">
                <a:solidFill>
                  <a:schemeClr val="tx1"/>
                </a:solidFill>
                <a:latin typeface="Poppins Medium" pitchFamily="2" charset="77"/>
                <a:cs typeface="Poppins Medium" pitchFamily="2" charset="77"/>
              </a:rPr>
              <a:t>Formation à la croisée de l'électronique et de la physique appliquée</a:t>
            </a:r>
            <a:r>
              <a:rPr lang="fr-FR" sz="1400" b="0" i="0">
                <a:solidFill>
                  <a:schemeClr val="tx1"/>
                </a:solidFill>
                <a:latin typeface="Poppins" pitchFamily="2" charset="77"/>
                <a:cs typeface="Poppins" pitchFamily="2" charset="77"/>
              </a:rPr>
              <a:t>, quatre parcours de formation sont proposés pour obtenir ce diplôme d’ingénieur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5E2921-0AD3-5B41-BD28-0231780E7D1F}"/>
              </a:ext>
            </a:extLst>
          </p:cNvPr>
          <p:cNvSpPr/>
          <p:nvPr userDrawn="1"/>
        </p:nvSpPr>
        <p:spPr>
          <a:xfrm>
            <a:off x="5599677" y="4167568"/>
            <a:ext cx="973817" cy="50995"/>
          </a:xfrm>
          <a:prstGeom prst="rect">
            <a:avLst/>
          </a:prstGeom>
          <a:solidFill>
            <a:srgbClr val="D25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B0E7107-A7B8-8340-8C3A-2898892FBC96}"/>
              </a:ext>
            </a:extLst>
          </p:cNvPr>
          <p:cNvSpPr txBox="1"/>
          <p:nvPr userDrawn="1"/>
        </p:nvSpPr>
        <p:spPr>
          <a:xfrm>
            <a:off x="3964573" y="5501901"/>
            <a:ext cx="4339054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Statut étudiant et apprentissage</a:t>
            </a:r>
          </a:p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i="0">
                <a:solidFill>
                  <a:schemeClr val="tx1">
                    <a:lumMod val="95000"/>
                    <a:lumOff val="5000"/>
                  </a:schemeClr>
                </a:solidFill>
                <a:latin typeface="Poppins SemiBold" pitchFamily="2" charset="77"/>
                <a:cs typeface="Poppins SemiBold" pitchFamily="2" charset="77"/>
              </a:rPr>
              <a:t>Formation continue et VAE</a:t>
            </a:r>
          </a:p>
        </p:txBody>
      </p:sp>
    </p:spTree>
    <p:extLst>
      <p:ext uri="{BB962C8B-B14F-4D97-AF65-F5344CB8AC3E}">
        <p14:creationId xmlns:p14="http://schemas.microsoft.com/office/powerpoint/2010/main" val="4083262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E47D2363-1A07-2048-9E7F-03038999EF00}"/>
              </a:ext>
            </a:extLst>
          </p:cNvPr>
          <p:cNvGrpSpPr/>
          <p:nvPr userDrawn="1"/>
        </p:nvGrpSpPr>
        <p:grpSpPr>
          <a:xfrm>
            <a:off x="0" y="6756201"/>
            <a:ext cx="12192000" cy="101803"/>
            <a:chOff x="0" y="6756197"/>
            <a:chExt cx="12192000" cy="1018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BCC1B-57C3-4F46-B553-CCC0B1DDBAA3}"/>
                </a:ext>
              </a:extLst>
            </p:cNvPr>
            <p:cNvSpPr/>
            <p:nvPr/>
          </p:nvSpPr>
          <p:spPr>
            <a:xfrm>
              <a:off x="0" y="6756197"/>
              <a:ext cx="2438401" cy="101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675C19-5E31-8E42-AD36-BB13D3A2496C}"/>
                </a:ext>
              </a:extLst>
            </p:cNvPr>
            <p:cNvSpPr/>
            <p:nvPr/>
          </p:nvSpPr>
          <p:spPr>
            <a:xfrm>
              <a:off x="2438401" y="6756197"/>
              <a:ext cx="2438401" cy="1018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EE55E6-7A9C-8145-B980-DACD8B60F08D}"/>
                </a:ext>
              </a:extLst>
            </p:cNvPr>
            <p:cNvSpPr/>
            <p:nvPr/>
          </p:nvSpPr>
          <p:spPr>
            <a:xfrm>
              <a:off x="4876797" y="6756197"/>
              <a:ext cx="2438401" cy="1018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5B432D-F70A-8949-B1FE-B01DFB5FFD3C}"/>
                </a:ext>
              </a:extLst>
            </p:cNvPr>
            <p:cNvSpPr/>
            <p:nvPr/>
          </p:nvSpPr>
          <p:spPr>
            <a:xfrm>
              <a:off x="7315198" y="6756197"/>
              <a:ext cx="2438401" cy="1018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5AA1B7-94C7-C644-8917-B584C4471D16}"/>
                </a:ext>
              </a:extLst>
            </p:cNvPr>
            <p:cNvSpPr/>
            <p:nvPr/>
          </p:nvSpPr>
          <p:spPr>
            <a:xfrm>
              <a:off x="9753599" y="6756197"/>
              <a:ext cx="2438401" cy="10180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37A20949-32AC-C4D5-806A-C6EE0E90E9D9}"/>
              </a:ext>
            </a:extLst>
          </p:cNvPr>
          <p:cNvSpPr txBox="1"/>
          <p:nvPr userDrawn="1"/>
        </p:nvSpPr>
        <p:spPr>
          <a:xfrm>
            <a:off x="70338" y="6286500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C3E10892-74AA-4BAD-BF4C-609EC6B5B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49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4116" r:id="rId2"/>
    <p:sldLayoutId id="2147484117" r:id="rId3"/>
    <p:sldLayoutId id="2147484139" r:id="rId4"/>
    <p:sldLayoutId id="2147484114" r:id="rId5"/>
    <p:sldLayoutId id="2147484121" r:id="rId6"/>
    <p:sldLayoutId id="2147484126" r:id="rId7"/>
    <p:sldLayoutId id="2147484129" r:id="rId8"/>
    <p:sldLayoutId id="2147484130" r:id="rId9"/>
    <p:sldLayoutId id="2147484131" r:id="rId10"/>
    <p:sldLayoutId id="2147484132" r:id="rId11"/>
    <p:sldLayoutId id="2147484118" r:id="rId12"/>
    <p:sldLayoutId id="2147484134" r:id="rId13"/>
    <p:sldLayoutId id="2147484135" r:id="rId14"/>
    <p:sldLayoutId id="2147484136" r:id="rId15"/>
    <p:sldLayoutId id="2147484143" r:id="rId16"/>
    <p:sldLayoutId id="2147484137" r:id="rId17"/>
    <p:sldLayoutId id="2147484138" r:id="rId18"/>
    <p:sldLayoutId id="2147484140" r:id="rId19"/>
    <p:sldLayoutId id="2147484141" r:id="rId20"/>
    <p:sldLayoutId id="2147484133" r:id="rId21"/>
    <p:sldLayoutId id="2147484142" r:id="rId2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E47D2363-1A07-2048-9E7F-03038999EF00}"/>
              </a:ext>
            </a:extLst>
          </p:cNvPr>
          <p:cNvGrpSpPr/>
          <p:nvPr userDrawn="1"/>
        </p:nvGrpSpPr>
        <p:grpSpPr>
          <a:xfrm>
            <a:off x="0" y="6756201"/>
            <a:ext cx="12192000" cy="101803"/>
            <a:chOff x="0" y="6756197"/>
            <a:chExt cx="12192000" cy="10180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3BCC1B-57C3-4F46-B553-CCC0B1DDBAA3}"/>
                </a:ext>
              </a:extLst>
            </p:cNvPr>
            <p:cNvSpPr/>
            <p:nvPr/>
          </p:nvSpPr>
          <p:spPr>
            <a:xfrm>
              <a:off x="0" y="6756197"/>
              <a:ext cx="2438401" cy="1018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675C19-5E31-8E42-AD36-BB13D3A2496C}"/>
                </a:ext>
              </a:extLst>
            </p:cNvPr>
            <p:cNvSpPr/>
            <p:nvPr/>
          </p:nvSpPr>
          <p:spPr>
            <a:xfrm>
              <a:off x="2438401" y="6756197"/>
              <a:ext cx="2438401" cy="1018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EE55E6-7A9C-8145-B980-DACD8B60F08D}"/>
                </a:ext>
              </a:extLst>
            </p:cNvPr>
            <p:cNvSpPr/>
            <p:nvPr/>
          </p:nvSpPr>
          <p:spPr>
            <a:xfrm>
              <a:off x="4876797" y="6756197"/>
              <a:ext cx="2438401" cy="10180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5B432D-F70A-8949-B1FE-B01DFB5FFD3C}"/>
                </a:ext>
              </a:extLst>
            </p:cNvPr>
            <p:cNvSpPr/>
            <p:nvPr/>
          </p:nvSpPr>
          <p:spPr>
            <a:xfrm>
              <a:off x="7315198" y="6756197"/>
              <a:ext cx="2438401" cy="10180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5AA1B7-94C7-C644-8917-B584C4471D16}"/>
                </a:ext>
              </a:extLst>
            </p:cNvPr>
            <p:cNvSpPr/>
            <p:nvPr/>
          </p:nvSpPr>
          <p:spPr>
            <a:xfrm>
              <a:off x="9753599" y="6756197"/>
              <a:ext cx="2438401" cy="10180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27A1A883-52CC-B47C-C210-FB43EC4CC6B1}"/>
              </a:ext>
            </a:extLst>
          </p:cNvPr>
          <p:cNvSpPr txBox="1"/>
          <p:nvPr userDrawn="1"/>
        </p:nvSpPr>
        <p:spPr>
          <a:xfrm>
            <a:off x="70338" y="6286500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C3E10892-74AA-4BAD-BF4C-609EC6B5B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49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48" r:id="rId2"/>
    <p:sldLayoutId id="2147484147" r:id="rId3"/>
    <p:sldLayoutId id="2147484146" r:id="rId4"/>
    <p:sldLayoutId id="2147484145" r:id="rId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6BCC263-A6E8-EA4E-A8AF-F211DC04690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189769" y="3926840"/>
            <a:ext cx="5809702" cy="44581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ctr"/>
            <a:r>
              <a:rPr lang="fr-FR" sz="2400" b="1">
                <a:solidFill>
                  <a:schemeClr val="accent6">
                    <a:lumMod val="76000"/>
                  </a:schemeClr>
                </a:solidFill>
                <a:latin typeface="Segoe UI"/>
                <a:cs typeface="Segoe UI"/>
              </a:rPr>
              <a:t>Projet industriel 2024/2025</a:t>
            </a:r>
            <a:endParaRPr lang="fr-FR" sz="2400" b="1" noProof="0">
              <a:solidFill>
                <a:schemeClr val="accent6">
                  <a:lumMod val="76000"/>
                </a:schemeClr>
              </a:solidFill>
              <a:cs typeface="Segoe UI"/>
            </a:endParaRPr>
          </a:p>
        </p:txBody>
      </p:sp>
      <p:sp>
        <p:nvSpPr>
          <p:cNvPr id="5" name="Espace réservé du texte 2">
            <a:extLst>
              <a:ext uri="{FF2B5EF4-FFF2-40B4-BE49-F238E27FC236}">
                <a16:creationId xmlns:a16="http://schemas.microsoft.com/office/drawing/2014/main" id="{1F34B6AE-E982-644B-96B0-D04E84CB1046}"/>
              </a:ext>
            </a:extLst>
          </p:cNvPr>
          <p:cNvSpPr txBox="1">
            <a:spLocks/>
          </p:cNvSpPr>
          <p:nvPr/>
        </p:nvSpPr>
        <p:spPr>
          <a:xfrm>
            <a:off x="1799985" y="2960025"/>
            <a:ext cx="8589270" cy="5438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1" i="0" kern="120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cap="all" err="1">
                <a:latin typeface="Segoe UI Semibold"/>
                <a:cs typeface="Segoe UI Semibold"/>
              </a:rPr>
              <a:t>Projet</a:t>
            </a:r>
            <a:r>
              <a:rPr lang="en-US" sz="3200" cap="all">
                <a:latin typeface="Segoe UI Semibold"/>
                <a:cs typeface="Segoe UI Semibold"/>
              </a:rPr>
              <a:t> peripheral – bluetooth angle of arrival</a:t>
            </a:r>
            <a:r>
              <a:rPr lang="en-US" sz="3200" cap="all">
                <a:latin typeface="Calibri"/>
                <a:ea typeface="Calibri"/>
                <a:cs typeface="Calibri"/>
              </a:rPr>
              <a:t> </a:t>
            </a:r>
            <a:endParaRPr lang="fr-FR" sz="3200">
              <a:latin typeface="Segoe UI"/>
              <a:cs typeface="Segoe UI"/>
            </a:endParaRPr>
          </a:p>
        </p:txBody>
      </p:sp>
      <p:pic>
        <p:nvPicPr>
          <p:cNvPr id="4" name="Image 3" descr="Une image contenant texte, Police, capture d’écran, blanc&#10;&#10;Le contenu généré par l’IA peut être incorrect.">
            <a:extLst>
              <a:ext uri="{FF2B5EF4-FFF2-40B4-BE49-F238E27FC236}">
                <a16:creationId xmlns:a16="http://schemas.microsoft.com/office/drawing/2014/main" id="{C4BF5B40-09E4-F4EB-5393-B91303156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449" y="1489664"/>
            <a:ext cx="3031490" cy="117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2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37D18-BD04-2AA9-7C0B-4D9C7C7EF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6BD8ABA-49F6-E74E-2BDE-B55499EBCC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fr-FR" noProof="0">
                <a:latin typeface="Poppins"/>
                <a:cs typeface="Poppins"/>
              </a:rPr>
              <a:t>Conception matérielle</a:t>
            </a:r>
          </a:p>
        </p:txBody>
      </p:sp>
    </p:spTree>
    <p:extLst>
      <p:ext uri="{BB962C8B-B14F-4D97-AF65-F5344CB8AC3E}">
        <p14:creationId xmlns:p14="http://schemas.microsoft.com/office/powerpoint/2010/main" val="1291794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A068626-FD1D-468E-8DA9-6396EE83CF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2" y="509940"/>
            <a:ext cx="5746057" cy="387350"/>
          </a:xfrm>
        </p:spPr>
        <p:txBody>
          <a:bodyPr/>
          <a:lstStyle/>
          <a:p>
            <a:r>
              <a:rPr lang="fr-FR" noProof="0"/>
              <a:t>Contraintes pour la conception du PCB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9CA892-210B-A6D4-2CD5-1F44FEE83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113" y="1922707"/>
            <a:ext cx="7448398" cy="139442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noProof="0"/>
              <a:t>Alimentation et contrôle du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noProof="0"/>
              <a:t>Lignes de transmission de l’antenne au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noProof="0"/>
              <a:t>Miniaturisation pour faciliter l'intégration future dans un casque ARI.</a:t>
            </a:r>
          </a:p>
          <a:p>
            <a:endParaRPr lang="fr-FR" noProof="0"/>
          </a:p>
        </p:txBody>
      </p:sp>
      <p:pic>
        <p:nvPicPr>
          <p:cNvPr id="4" name="Image 3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4B77D6FB-7099-E51D-48C5-0FB21B511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32" y="4060061"/>
            <a:ext cx="6144774" cy="2370819"/>
          </a:xfrm>
          <a:prstGeom prst="rect">
            <a:avLst/>
          </a:prstGeom>
        </p:spPr>
      </p:pic>
      <p:pic>
        <p:nvPicPr>
          <p:cNvPr id="6" name="Image 5" descr="Une image contenant circuit, Ingénierie électronique, Composant électronique, Appareils électroniques&#10;&#10;Le contenu généré par l’IA peut être incorrect.">
            <a:extLst>
              <a:ext uri="{FF2B5EF4-FFF2-40B4-BE49-F238E27FC236}">
                <a16:creationId xmlns:a16="http://schemas.microsoft.com/office/drawing/2014/main" id="{BF8E6921-BE3F-1D7A-67BF-4F341B569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7" t="25985" r="8002" b="24007"/>
          <a:stretch/>
        </p:blipFill>
        <p:spPr>
          <a:xfrm>
            <a:off x="7304977" y="4293525"/>
            <a:ext cx="4381991" cy="21373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4397AFA-3BD9-1EAD-95A3-D14DFA4B6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626" y="1605561"/>
            <a:ext cx="1223011" cy="122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50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84C3DD3-A03D-DC07-AF9E-F9070530F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3" y="509940"/>
            <a:ext cx="5775240" cy="387350"/>
          </a:xfrm>
        </p:spPr>
        <p:txBody>
          <a:bodyPr/>
          <a:lstStyle/>
          <a:p>
            <a:r>
              <a:rPr lang="fr-FR" noProof="0"/>
              <a:t>Alimentation et Commande du Switch</a:t>
            </a:r>
          </a:p>
        </p:txBody>
      </p:sp>
      <p:pic>
        <p:nvPicPr>
          <p:cNvPr id="4" name="Image 3" descr="Une image contenant diagramme, texte, ligne, Plan&#10;&#10;Description générée automatiquement">
            <a:extLst>
              <a:ext uri="{FF2B5EF4-FFF2-40B4-BE49-F238E27FC236}">
                <a16:creationId xmlns:a16="http://schemas.microsoft.com/office/drawing/2014/main" id="{6684E595-A11B-635B-AD54-143A2CC4F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26142"/>
          <a:stretch/>
        </p:blipFill>
        <p:spPr bwMode="auto">
          <a:xfrm>
            <a:off x="888682" y="1729192"/>
            <a:ext cx="3099435" cy="2524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 4" descr="Une image contenant capture d’écran, circuit&#10;&#10;Description générée automatiquement">
            <a:extLst>
              <a:ext uri="{FF2B5EF4-FFF2-40B4-BE49-F238E27FC236}">
                <a16:creationId xmlns:a16="http://schemas.microsoft.com/office/drawing/2014/main" id="{B6A5EB90-2D08-3F8E-3DA1-95F8F18B0A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1" b="94942" l="426" r="89504">
                        <a14:foregroundMark x1="7660" y1="72399" x2="9929" y2="28613"/>
                        <a14:foregroundMark x1="9929" y1="28613" x2="35887" y2="9682"/>
                        <a14:foregroundMark x1="35887" y1="9682" x2="77163" y2="5925"/>
                        <a14:foregroundMark x1="80142" y1="43786" x2="35887" y2="68642"/>
                        <a14:foregroundMark x1="35887" y1="68642" x2="10638" y2="67341"/>
                        <a14:foregroundMark x1="10638" y1="67341" x2="9929" y2="65751"/>
                        <a14:foregroundMark x1="86099" y1="53468" x2="85248" y2="69075"/>
                        <a14:foregroundMark x1="85248" y1="69075" x2="56879" y2="70954"/>
                        <a14:foregroundMark x1="85248" y1="37572" x2="78440" y2="4191"/>
                        <a14:foregroundMark x1="78440" y1="4191" x2="40142" y2="2890"/>
                        <a14:foregroundMark x1="36170" y1="5202" x2="18865" y2="11705"/>
                        <a14:foregroundMark x1="18865" y1="11705" x2="7660" y2="29624"/>
                        <a14:foregroundMark x1="7660" y1="29624" x2="993" y2="50867"/>
                        <a14:foregroundMark x1="993" y1="50867" x2="1418" y2="59538"/>
                        <a14:foregroundMark x1="1418" y1="59538" x2="6525" y2="70954"/>
                        <a14:foregroundMark x1="6525" y1="70954" x2="6099" y2="74422"/>
                        <a14:foregroundMark x1="1986" y1="77457" x2="4965" y2="63728"/>
                        <a14:foregroundMark x1="2695" y1="31358" x2="5674" y2="11994"/>
                        <a14:foregroundMark x1="5674" y1="11994" x2="14752" y2="6358"/>
                        <a14:foregroundMark x1="14752" y1="6358" x2="16028" y2="6214"/>
                        <a14:foregroundMark x1="26950" y1="5491" x2="13617" y2="3757"/>
                        <a14:foregroundMark x1="13617" y1="3757" x2="3972" y2="8526"/>
                        <a14:foregroundMark x1="3972" y1="8526" x2="709" y2="22543"/>
                        <a14:foregroundMark x1="33759" y1="85116" x2="34043" y2="87283"/>
                        <a14:foregroundMark x1="27801" y1="86416" x2="28227" y2="93786"/>
                        <a14:foregroundMark x1="21844" y1="71821" x2="22128" y2="74855"/>
                        <a14:foregroundMark x1="16312" y1="72977" x2="16028" y2="75578"/>
                        <a14:foregroundMark x1="28369" y1="72543" x2="28227" y2="74566"/>
                        <a14:foregroundMark x1="53191" y1="62717" x2="62695" y2="64306"/>
                        <a14:foregroundMark x1="56312" y1="33815" x2="51773" y2="25578"/>
                        <a14:foregroundMark x1="78723" y1="22399" x2="76454" y2="39595"/>
                        <a14:foregroundMark x1="49078" y1="22399" x2="29078" y2="25289"/>
                        <a14:foregroundMark x1="29078" y1="25289" x2="18156" y2="31503"/>
                        <a14:foregroundMark x1="18156" y1="31503" x2="15887" y2="34827"/>
                        <a14:foregroundMark x1="81702" y1="4913" x2="6241" y2="3613"/>
                        <a14:foregroundMark x1="6241" y1="3613" x2="3688" y2="73410"/>
                        <a14:foregroundMark x1="3688" y1="73410" x2="15745" y2="77601"/>
                        <a14:foregroundMark x1="15745" y1="77601" x2="42411" y2="75578"/>
                        <a14:foregroundMark x1="42411" y1="75578" x2="57730" y2="75578"/>
                        <a14:foregroundMark x1="57730" y1="75578" x2="80000" y2="74855"/>
                        <a14:foregroundMark x1="80000" y1="74855" x2="83972" y2="14595"/>
                        <a14:foregroundMark x1="83972" y1="14595" x2="81135" y2="5058"/>
                        <a14:foregroundMark x1="81135" y1="5058" x2="79149" y2="5202"/>
                        <a14:foregroundMark x1="61135" y1="16618" x2="51206" y2="29191"/>
                        <a14:foregroundMark x1="51206" y1="29191" x2="63546" y2="34104"/>
                        <a14:foregroundMark x1="63546" y1="34104" x2="65957" y2="20376"/>
                        <a14:foregroundMark x1="65957" y1="20376" x2="60284" y2="18208"/>
                        <a14:foregroundMark x1="24113" y1="20087" x2="19291" y2="8237"/>
                        <a14:foregroundMark x1="19291" y1="8237" x2="9929" y2="1445"/>
                        <a14:foregroundMark x1="9929" y1="1445" x2="8369" y2="1301"/>
                        <a14:foregroundMark x1="21986" y1="94509" x2="21986" y2="94509"/>
                        <a14:foregroundMark x1="16028" y1="94653" x2="16028" y2="94653"/>
                        <a14:foregroundMark x1="27801" y1="94942" x2="27801" y2="94942"/>
                        <a14:foregroundMark x1="34610" y1="94942" x2="34610" y2="94942"/>
                      </a14:backgroundRemoval>
                    </a14:imgEffect>
                  </a14:imgLayer>
                </a14:imgProps>
              </a:ext>
            </a:extLst>
          </a:blip>
          <a:srcRect r="10393"/>
          <a:stretch/>
        </p:blipFill>
        <p:spPr bwMode="auto">
          <a:xfrm>
            <a:off x="3988117" y="1733319"/>
            <a:ext cx="2300564" cy="25199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BA2953B-EA24-9DE5-AC88-9403EEB8E97D}"/>
              </a:ext>
            </a:extLst>
          </p:cNvPr>
          <p:cNvSpPr txBox="1"/>
          <p:nvPr/>
        </p:nvSpPr>
        <p:spPr>
          <a:xfrm>
            <a:off x="888682" y="4085617"/>
            <a:ext cx="5207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noProof="0"/>
              <a:t>Circuit d’alimentation du switch 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noProof="0"/>
              <a:t>Pont diviseur de tension 5V -&gt; 2.5V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noProof="0"/>
              <a:t>AOP pour fournir de la puissance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noProof="0"/>
              <a:t>Condensateur de lissage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976716-7EF7-DF7E-F7AD-B44484C5780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6" t="15884" r="20201" b="10359"/>
          <a:stretch/>
        </p:blipFill>
        <p:spPr bwMode="auto">
          <a:xfrm rot="10800000">
            <a:off x="8155021" y="1733549"/>
            <a:ext cx="1757464" cy="19551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ECF6AA8-AC82-1D12-BB27-7F68CFC429D9}"/>
              </a:ext>
            </a:extLst>
          </p:cNvPr>
          <p:cNvSpPr txBox="1"/>
          <p:nvPr/>
        </p:nvSpPr>
        <p:spPr>
          <a:xfrm>
            <a:off x="7087552" y="3883985"/>
            <a:ext cx="501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noProof="0"/>
              <a:t>Conversion des signaux de commande 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noProof="0"/>
              <a:t>pont diviseur de tension 3.3V -&gt; 2.5V</a:t>
            </a:r>
          </a:p>
        </p:txBody>
      </p:sp>
    </p:spTree>
    <p:extLst>
      <p:ext uri="{BB962C8B-B14F-4D97-AF65-F5344CB8AC3E}">
        <p14:creationId xmlns:p14="http://schemas.microsoft.com/office/powerpoint/2010/main" val="1896121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AFC4AFB-C12D-1059-CCAF-1522CC0B11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112" y="509940"/>
            <a:ext cx="5123487" cy="387350"/>
          </a:xfrm>
        </p:spPr>
        <p:txBody>
          <a:bodyPr/>
          <a:lstStyle/>
          <a:p>
            <a:r>
              <a:rPr lang="fr-FR" noProof="0"/>
              <a:t>Circuit d’adaptation des antennes</a:t>
            </a:r>
          </a:p>
        </p:txBody>
      </p:sp>
      <p:pic>
        <p:nvPicPr>
          <p:cNvPr id="4" name="Image 3" descr="Une image contenant ligne, diagramme, croquis, Parallèle&#10;&#10;Description générée automatiquement">
            <a:extLst>
              <a:ext uri="{FF2B5EF4-FFF2-40B4-BE49-F238E27FC236}">
                <a16:creationId xmlns:a16="http://schemas.microsoft.com/office/drawing/2014/main" id="{75E2B9DF-77C5-707F-12DD-AC85E61E7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12" y="1584272"/>
            <a:ext cx="4392382" cy="2632386"/>
          </a:xfrm>
          <a:prstGeom prst="rect">
            <a:avLst/>
          </a:prstGeom>
        </p:spPr>
      </p:pic>
      <p:pic>
        <p:nvPicPr>
          <p:cNvPr id="5" name="Image 4" descr="Une image contenant capture d’écran, texte, vert, Rectangle&#10;&#10;Description générée automatiquement">
            <a:extLst>
              <a:ext uri="{FF2B5EF4-FFF2-40B4-BE49-F238E27FC236}">
                <a16:creationId xmlns:a16="http://schemas.microsoft.com/office/drawing/2014/main" id="{06453D42-4A63-056D-726E-3F3A7ED72A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5"/>
          <a:stretch/>
        </p:blipFill>
        <p:spPr bwMode="auto">
          <a:xfrm>
            <a:off x="7470841" y="1934468"/>
            <a:ext cx="2422188" cy="22017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2DEF075-D64B-2797-5A12-C1480391C412}"/>
              </a:ext>
            </a:extLst>
          </p:cNvPr>
          <p:cNvSpPr txBox="1"/>
          <p:nvPr/>
        </p:nvSpPr>
        <p:spPr>
          <a:xfrm>
            <a:off x="710119" y="4319081"/>
            <a:ext cx="439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noProof="0"/>
              <a:t>Circuit d’adaptation conseillé par le fabricant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8B3ACB1-D36F-DC71-864B-81A9921BDBE4}"/>
              </a:ext>
            </a:extLst>
          </p:cNvPr>
          <p:cNvSpPr txBox="1"/>
          <p:nvPr/>
        </p:nvSpPr>
        <p:spPr>
          <a:xfrm>
            <a:off x="7195867" y="4471481"/>
            <a:ext cx="301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noProof="0"/>
              <a:t>Circuit d’adaptation sur PCB</a:t>
            </a:r>
          </a:p>
        </p:txBody>
      </p:sp>
    </p:spTree>
    <p:extLst>
      <p:ext uri="{BB962C8B-B14F-4D97-AF65-F5344CB8AC3E}">
        <p14:creationId xmlns:p14="http://schemas.microsoft.com/office/powerpoint/2010/main" val="4243493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6E3D9EA-BCCB-5F25-1932-1F07C9ACE1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noProof="0"/>
              <a:t>Lignes de transmission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C8E548-08B0-ED83-686F-DF3AA9107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b="1" noProof="0"/>
              <a:t>Caractéristiques importantes :</a:t>
            </a:r>
          </a:p>
          <a:p>
            <a:endParaRPr lang="fr-FR" b="1" noProof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noProof="0"/>
              <a:t>Impédance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noProof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noProof="0"/>
              <a:t>Synchronisation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noProof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noProof="0"/>
              <a:t>prévention des résonnances</a:t>
            </a:r>
          </a:p>
        </p:txBody>
      </p:sp>
    </p:spTree>
    <p:extLst>
      <p:ext uri="{BB962C8B-B14F-4D97-AF65-F5344CB8AC3E}">
        <p14:creationId xmlns:p14="http://schemas.microsoft.com/office/powerpoint/2010/main" val="2454858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FD5BB-2240-6A75-12D0-545EB1B1B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18352C0-A8F7-8D17-25DB-A8B3293A78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noProof="0"/>
              <a:t>Impédance</a:t>
            </a:r>
          </a:p>
        </p:txBody>
      </p:sp>
      <p:pic>
        <p:nvPicPr>
          <p:cNvPr id="6" name="Image 5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176F5625-A887-D37C-50C7-5284165B6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557" y="1345944"/>
            <a:ext cx="5484495" cy="33489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869E684-BCBE-E41A-A34E-62E9943771EA}"/>
              </a:ext>
            </a:extLst>
          </p:cNvPr>
          <p:cNvSpPr txBox="1"/>
          <p:nvPr/>
        </p:nvSpPr>
        <p:spPr>
          <a:xfrm>
            <a:off x="3715965" y="4974361"/>
            <a:ext cx="4503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noProof="0"/>
              <a:t>Choix des caractéristiques de la ligne de transmission avec </a:t>
            </a:r>
            <a:r>
              <a:rPr lang="fr-FR" noProof="0" err="1"/>
              <a:t>AppCAD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96247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81D429D-CE46-5CEC-028A-796C09AA7E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noProof="0"/>
              <a:t>Synchronisation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ous-titre 2">
                <a:extLst>
                  <a:ext uri="{FF2B5EF4-FFF2-40B4-BE49-F238E27FC236}">
                    <a16:creationId xmlns:a16="http://schemas.microsoft.com/office/drawing/2014/main" id="{803E2A9F-AA15-2217-35E4-AFFC2D39E96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noProof="0"/>
                  <a:t>Déphasage </a:t>
                </a:r>
                <a14:m>
                  <m:oMath xmlns:m="http://schemas.openxmlformats.org/officeDocument/2006/math">
                    <m:r>
                      <a:rPr lang="fr-FR" sz="1800" i="1" noProof="0" smtClean="0">
                        <a:effectLst/>
                        <a:latin typeface="Cambria Math" panose="02040503050406030204" pitchFamily="18" charset="0"/>
                        <a:ea typeface="Segoe UI" panose="020B0502040204020203" pitchFamily="34" charset="0"/>
                        <a:cs typeface="Times New Roman" panose="02020603050405020304" pitchFamily="18" charset="0"/>
                      </a:rPr>
                      <m:t>𝜙</m:t>
                    </m:r>
                    <m:r>
                      <a:rPr lang="fr-FR" sz="1800" i="1" noProof="0" smtClean="0">
                        <a:effectLst/>
                        <a:latin typeface="Cambria Math" panose="02040503050406030204" pitchFamily="18" charset="0"/>
                        <a:ea typeface="Segoe UI" panose="020B0502040204020203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fr-FR" i="1" noProof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800" i="1" noProof="0">
                            <a:effectLst/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fr-FR" sz="1800" i="1" noProof="0">
                            <a:effectLst/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fr-FR" sz="1800" i="1" noProof="0">
                            <a:effectLst/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rPr>
                          <m:t>𝑙</m:t>
                        </m:r>
                      </m:num>
                      <m:den>
                        <m:r>
                          <a:rPr lang="fr-FR" sz="1800" i="1" noProof="0">
                            <a:effectLst/>
                            <a:latin typeface="Cambria Math" panose="02040503050406030204" pitchFamily="18" charset="0"/>
                            <a:ea typeface="Segoe UI" panose="020B0502040204020203" pitchFamily="34" charset="0"/>
                            <a:cs typeface="Times New Roman" panose="020206030504050203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fr-FR" noProof="0"/>
                  <a:t>  identique pour chaque ligne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noProof="0">
                    <a:latin typeface="Poppins" panose="00000500000000000000" pitchFamily="2" charset="0"/>
                    <a:cs typeface="Poppins" panose="00000500000000000000" pitchFamily="2" charset="0"/>
                  </a:rPr>
                  <a:t>Choix d’une longueur multiple de λ/2 pour s’assurer que l’impédance vue au niveau du switch est bien celle de l’antenne</a:t>
                </a:r>
              </a:p>
            </p:txBody>
          </p:sp>
        </mc:Choice>
        <mc:Fallback>
          <p:sp>
            <p:nvSpPr>
              <p:cNvPr id="3" name="Sous-titre 2">
                <a:extLst>
                  <a:ext uri="{FF2B5EF4-FFF2-40B4-BE49-F238E27FC236}">
                    <a16:creationId xmlns:a16="http://schemas.microsoft.com/office/drawing/2014/main" id="{803E2A9F-AA15-2217-35E4-AFFC2D39E9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blipFill>
                <a:blip r:embed="rId2"/>
                <a:stretch>
                  <a:fillRect l="-275" r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 descr="Une image contenant capture d’écran, ligne, diagramme, Rectangle&#10;&#10;Description générée automatiquement">
            <a:extLst>
              <a:ext uri="{FF2B5EF4-FFF2-40B4-BE49-F238E27FC236}">
                <a16:creationId xmlns:a16="http://schemas.microsoft.com/office/drawing/2014/main" id="{C331C266-7672-F624-4F05-E64AE7D98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208" b="28547"/>
          <a:stretch/>
        </p:blipFill>
        <p:spPr bwMode="auto">
          <a:xfrm>
            <a:off x="2661913" y="3137981"/>
            <a:ext cx="5739765" cy="2819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05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9E20120-F6BD-1A71-9017-F511AE8136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sz="1800" noProof="0">
                <a:effectLst/>
                <a:latin typeface="Segoe UI" panose="020B0502040204020203" pitchFamily="34" charset="0"/>
                <a:ea typeface="Segoe UI" panose="020B0502040204020203" pitchFamily="34" charset="0"/>
                <a:cs typeface="Times New Roman" panose="02020603050405020304" pitchFamily="18" charset="0"/>
              </a:rPr>
              <a:t>Prévention des résonances </a:t>
            </a:r>
            <a:endParaRPr lang="fr-FR" noProof="0"/>
          </a:p>
        </p:txBody>
      </p:sp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7082E84-3982-DA14-0099-3216998A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381413"/>
            <a:ext cx="5605174" cy="31516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2761CAD-19ED-8DE9-414F-3C35B0629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48" y="1381413"/>
            <a:ext cx="5605250" cy="31516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BCC37A7-7E76-1237-14D0-182FBD197A23}"/>
              </a:ext>
            </a:extLst>
          </p:cNvPr>
          <p:cNvSpPr txBox="1"/>
          <p:nvPr/>
        </p:nvSpPr>
        <p:spPr>
          <a:xfrm>
            <a:off x="820113" y="4698460"/>
            <a:ext cx="892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noProof="0"/>
              <a:t>Distance maximale : 1 cm</a:t>
            </a:r>
          </a:p>
        </p:txBody>
      </p:sp>
    </p:spTree>
    <p:extLst>
      <p:ext uri="{BB962C8B-B14F-4D97-AF65-F5344CB8AC3E}">
        <p14:creationId xmlns:p14="http://schemas.microsoft.com/office/powerpoint/2010/main" val="3267162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DC193E0-D5F8-9501-B846-D44B31275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PCB </a:t>
            </a:r>
            <a:r>
              <a:rPr lang="en-US" err="1"/>
              <a:t>réalisé</a:t>
            </a:r>
            <a:endParaRPr lang="en-US"/>
          </a:p>
        </p:txBody>
      </p:sp>
      <p:pic>
        <p:nvPicPr>
          <p:cNvPr id="5" name="Image 4" descr="Une image contenant capture d’écran, Modélisation 3D, Logiciel de graphisme, Logiciel de jeu vidéo&#10;&#10;Description générée automatiquement">
            <a:extLst>
              <a:ext uri="{FF2B5EF4-FFF2-40B4-BE49-F238E27FC236}">
                <a16:creationId xmlns:a16="http://schemas.microsoft.com/office/drawing/2014/main" id="{645D2D18-C307-6854-3717-7D742F38A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55" b="91149" l="2972" r="97214">
                        <a14:foregroundMark x1="40805" y1="68927" x2="3839" y2="12806"/>
                        <a14:foregroundMark x1="3839" y1="12806" x2="3220" y2="11488"/>
                        <a14:foregroundMark x1="46935" y1="60452" x2="47802" y2="63465"/>
                        <a14:foregroundMark x1="34985" y1="4708" x2="34985" y2="4708"/>
                        <a14:foregroundMark x1="13622" y1="61582" x2="60867" y2="26554"/>
                        <a14:foregroundMark x1="91022" y1="23164" x2="74923" y2="62524"/>
                        <a14:foregroundMark x1="74923" y1="62524" x2="10031" y2="54991"/>
                        <a14:foregroundMark x1="10031" y1="54991" x2="9783" y2="19021"/>
                        <a14:foregroundMark x1="9783" y1="19021" x2="69040" y2="22411"/>
                        <a14:foregroundMark x1="69040" y1="22411" x2="91207" y2="18832"/>
                        <a14:foregroundMark x1="95604" y1="10923" x2="95975" y2="38983"/>
                        <a14:foregroundMark x1="95975" y1="38983" x2="93065" y2="70433"/>
                        <a14:foregroundMark x1="93065" y1="70433" x2="87802" y2="72693"/>
                        <a14:foregroundMark x1="96223" y1="71940" x2="97214" y2="12429"/>
                        <a14:foregroundMark x1="64520" y1="4708" x2="64520" y2="4708"/>
                        <a14:foregroundMark x1="93251" y1="4520" x2="93251" y2="4520"/>
                        <a14:foregroundMark x1="5820" y1="4331" x2="5820" y2="4331"/>
                        <a14:foregroundMark x1="46749" y1="85122" x2="46749" y2="85122"/>
                        <a14:foregroundMark x1="46378" y1="69303" x2="46687" y2="91149"/>
                        <a14:foregroundMark x1="43591" y1="73446" x2="6935" y2="64218"/>
                        <a14:foregroundMark x1="6935" y1="64218" x2="2972" y2="28625"/>
                        <a14:foregroundMark x1="88669" y1="77401" x2="85201" y2="77213"/>
                        <a14:backgroundMark x1="87926" y1="82486" x2="87926" y2="82486"/>
                        <a14:backgroundMark x1="86687" y1="83239" x2="86687" y2="832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30539" y="1653701"/>
            <a:ext cx="5912727" cy="1944187"/>
          </a:xfrm>
          <a:prstGeom prst="rect">
            <a:avLst/>
          </a:prstGeom>
        </p:spPr>
      </p:pic>
      <p:pic>
        <p:nvPicPr>
          <p:cNvPr id="6" name="Image 5" descr="Une image contenant Appareils électroniques, Ingénierie électronique, Composant électronique, Composant de circuit&#10;&#10;Description générée automatiquement">
            <a:extLst>
              <a:ext uri="{FF2B5EF4-FFF2-40B4-BE49-F238E27FC236}">
                <a16:creationId xmlns:a16="http://schemas.microsoft.com/office/drawing/2014/main" id="{82B15336-1249-98B7-DF99-7815A3ADD4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9" t="16269" r="27456"/>
          <a:stretch/>
        </p:blipFill>
        <p:spPr bwMode="auto">
          <a:xfrm>
            <a:off x="248734" y="1653701"/>
            <a:ext cx="5127420" cy="43241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444912-EDDF-5075-ECA4-BAFE063EC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538" y="4178057"/>
            <a:ext cx="5912727" cy="195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64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181A1E-2744-E389-B811-6C1746B06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ECF5E49-A650-8668-45FF-BEE9B8803E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fr-FR" noProof="0">
                <a:latin typeface="Poppins"/>
                <a:cs typeface="Poppins"/>
              </a:rPr>
              <a:t>Implémentation Logicielle </a:t>
            </a:r>
          </a:p>
        </p:txBody>
      </p:sp>
    </p:spTree>
    <p:extLst>
      <p:ext uri="{BB962C8B-B14F-4D97-AF65-F5344CB8AC3E}">
        <p14:creationId xmlns:p14="http://schemas.microsoft.com/office/powerpoint/2010/main" val="1940390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5B5C814-BA87-A146-13F1-124F810C98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1993" y="1070822"/>
            <a:ext cx="3332379" cy="494398"/>
          </a:xfrm>
        </p:spPr>
        <p:txBody>
          <a:bodyPr lIns="91440" tIns="45720" rIns="91440" bIns="45720" anchor="t"/>
          <a:lstStyle/>
          <a:p>
            <a:r>
              <a:rPr lang="fr-FR" sz="4000" noProof="0">
                <a:solidFill>
                  <a:schemeClr val="accent6">
                    <a:lumMod val="76000"/>
                  </a:schemeClr>
                </a:solidFill>
                <a:latin typeface="Poppins"/>
                <a:cs typeface="Poppins"/>
              </a:rPr>
              <a:t>Sommaire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965E8E-13B3-B6B3-E25C-DC75B9D1AE75}"/>
              </a:ext>
            </a:extLst>
          </p:cNvPr>
          <p:cNvSpPr/>
          <p:nvPr/>
        </p:nvSpPr>
        <p:spPr>
          <a:xfrm>
            <a:off x="943395" y="2805683"/>
            <a:ext cx="1200685" cy="294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271BCF6-D29B-8121-9CBA-26505387D0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4552" y="2029390"/>
            <a:ext cx="5258203" cy="2841485"/>
          </a:xfrm>
        </p:spPr>
        <p:txBody>
          <a:bodyPr lIns="91440" tIns="45720" rIns="91440" bIns="45720" anchor="t"/>
          <a:lstStyle/>
          <a:p>
            <a:pPr marL="285750" indent="-285750">
              <a:buFont typeface="Wingdings" panose="020B0604020202020204" pitchFamily="34" charset="0"/>
              <a:buChar char="v"/>
            </a:pPr>
            <a:r>
              <a:rPr lang="fr-FR" sz="2000" b="1">
                <a:latin typeface="Poppins"/>
                <a:cs typeface="Poppins"/>
              </a:rPr>
              <a:t>Introduction et Contexte du Projet</a:t>
            </a:r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fr-FR" sz="2000" b="1">
                <a:latin typeface="Poppins"/>
                <a:cs typeface="Poppins"/>
              </a:rPr>
              <a:t>Objectifs du Projet</a:t>
            </a:r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fr-FR" sz="2000" b="1">
                <a:latin typeface="Poppins"/>
                <a:cs typeface="Poppins"/>
              </a:rPr>
              <a:t>Choix techniques</a:t>
            </a:r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fr-FR" sz="2000" b="1">
                <a:latin typeface="Poppins"/>
                <a:cs typeface="Poppins"/>
              </a:rPr>
              <a:t>Conception matérielle</a:t>
            </a:r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fr-FR" sz="2000" b="1">
                <a:latin typeface="Poppins"/>
                <a:cs typeface="Poppins"/>
              </a:rPr>
              <a:t>Implémentation Logicielle </a:t>
            </a:r>
            <a:endParaRPr lang="fr-FR" sz="2000">
              <a:latin typeface="Poppins"/>
              <a:cs typeface="Poppins"/>
            </a:endParaRPr>
          </a:p>
          <a:p>
            <a:pPr marL="285750" indent="-285750">
              <a:buFont typeface="Wingdings" panose="020B0604020202020204" pitchFamily="34" charset="0"/>
              <a:buChar char="v"/>
            </a:pPr>
            <a:r>
              <a:rPr lang="fr-FR" sz="2000" b="1">
                <a:latin typeface="Poppins"/>
                <a:cs typeface="Poppins"/>
              </a:rPr>
              <a:t>Conclusion</a:t>
            </a:r>
            <a:endParaRPr lang="fr-FR" sz="2000" b="1"/>
          </a:p>
          <a:p>
            <a:pPr marL="285750" indent="-285750">
              <a:buFont typeface="Wingdings" panose="020B0604020202020204" pitchFamily="34" charset="0"/>
              <a:buChar char="v"/>
            </a:pPr>
            <a:endParaRPr lang="fr-FR" sz="2000" b="1"/>
          </a:p>
          <a:p>
            <a:pPr marL="285750" indent="-285750">
              <a:buFont typeface="Wingdings" panose="020B0604020202020204" pitchFamily="34" charset="0"/>
              <a:buChar char="v"/>
            </a:pPr>
            <a:endParaRPr lang="fr-FR" sz="2000" b="1"/>
          </a:p>
          <a:p>
            <a:pPr marL="285750" indent="-285750">
              <a:buFont typeface="Wingdings" panose="020B0604020202020204" pitchFamily="34" charset="0"/>
              <a:buChar char="v"/>
            </a:pPr>
            <a:endParaRPr lang="fr-FR" sz="2000" b="1"/>
          </a:p>
          <a:p>
            <a:pPr marL="285750" indent="-285750">
              <a:buFont typeface="Wingdings" panose="020B0604020202020204" pitchFamily="34" charset="0"/>
              <a:buChar char="v"/>
            </a:pPr>
            <a:endParaRPr lang="fr-FR" sz="2000" b="1"/>
          </a:p>
          <a:p>
            <a:pPr marL="285750" indent="-285750">
              <a:buFont typeface="Wingdings" panose="020B0604020202020204" pitchFamily="34" charset="0"/>
              <a:buChar char="v"/>
            </a:pPr>
            <a:endParaRPr lang="fr-FR" sz="2000"/>
          </a:p>
        </p:txBody>
      </p:sp>
    </p:spTree>
    <p:extLst>
      <p:ext uri="{BB962C8B-B14F-4D97-AF65-F5344CB8AC3E}">
        <p14:creationId xmlns:p14="http://schemas.microsoft.com/office/powerpoint/2010/main" val="2641055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e image contenant capture d’écran, noir, obscurité&#10;&#10;Description générée automatiquement">
            <a:extLst>
              <a:ext uri="{FF2B5EF4-FFF2-40B4-BE49-F238E27FC236}">
                <a16:creationId xmlns:a16="http://schemas.microsoft.com/office/drawing/2014/main" id="{11FF0144-6B15-5E23-72DB-939C226B1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062" y="283778"/>
            <a:ext cx="4499413" cy="564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070D179-F2BB-754E-477C-C6A0CDD99C11}"/>
              </a:ext>
            </a:extLst>
          </p:cNvPr>
          <p:cNvSpPr txBox="1"/>
          <p:nvPr/>
        </p:nvSpPr>
        <p:spPr>
          <a:xfrm>
            <a:off x="644861" y="153904"/>
            <a:ext cx="4993401" cy="6550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fr-FR" sz="2800" b="1" noProof="0"/>
              <a:t>Nos besoins software </a:t>
            </a:r>
          </a:p>
          <a:p>
            <a:pPr algn="l">
              <a:lnSpc>
                <a:spcPct val="150000"/>
              </a:lnSpc>
            </a:pPr>
            <a:endParaRPr lang="fr-FR" sz="2000" b="1" noProof="0"/>
          </a:p>
          <a:p>
            <a:pPr algn="l">
              <a:lnSpc>
                <a:spcPct val="150000"/>
              </a:lnSpc>
            </a:pPr>
            <a:r>
              <a:rPr lang="fr-FR" b="1" noProof="0"/>
              <a:t>Emissions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noProof="0"/>
              <a:t>Création de publicité périodique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noProof="0"/>
              <a:t>Création de CTE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noProof="0"/>
              <a:t>Envoie des trames </a:t>
            </a:r>
          </a:p>
          <a:p>
            <a:pPr algn="l">
              <a:lnSpc>
                <a:spcPct val="150000"/>
              </a:lnSpc>
            </a:pPr>
            <a:endParaRPr lang="fr-FR" noProof="0"/>
          </a:p>
          <a:p>
            <a:pPr algn="l">
              <a:lnSpc>
                <a:spcPct val="150000"/>
              </a:lnSpc>
            </a:pPr>
            <a:r>
              <a:rPr lang="fr-FR" b="1" noProof="0"/>
              <a:t>Réception</a:t>
            </a:r>
            <a:r>
              <a:rPr lang="fr-FR" noProof="0"/>
              <a:t>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Scanner les communication Bluetooth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noProof="0"/>
              <a:t>Se synchroniser avec un</a:t>
            </a:r>
            <a:r>
              <a:rPr lang="fr-FR"/>
              <a:t>e source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noProof="0"/>
              <a:t>R</a:t>
            </a:r>
            <a:r>
              <a:rPr lang="fr-FR" err="1"/>
              <a:t>écupération</a:t>
            </a:r>
            <a:r>
              <a:rPr lang="fr-FR"/>
              <a:t> des trames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noProof="0"/>
              <a:t>Récupération et traitements des CTE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Estimations d’angle </a:t>
            </a:r>
            <a:endParaRPr lang="fr-FR" noProof="0"/>
          </a:p>
          <a:p>
            <a:pPr algn="l">
              <a:lnSpc>
                <a:spcPct val="150000"/>
              </a:lnSpc>
            </a:pPr>
            <a:endParaRPr lang="fr-FR" noProof="0"/>
          </a:p>
          <a:p>
            <a:pPr algn="l">
              <a:lnSpc>
                <a:spcPct val="150000"/>
              </a:lnSpc>
            </a:pP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94149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210511F-BCB4-12B8-789C-51E836365F69}"/>
              </a:ext>
            </a:extLst>
          </p:cNvPr>
          <p:cNvSpPr txBox="1"/>
          <p:nvPr/>
        </p:nvSpPr>
        <p:spPr>
          <a:xfrm>
            <a:off x="451944" y="231228"/>
            <a:ext cx="827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800" b="1" noProof="0">
                <a:latin typeface="Poppins" pitchFamily="2" charset="77"/>
                <a:cs typeface="Poppins" pitchFamily="2" charset="77"/>
              </a:rPr>
              <a:t>Code d’émissions </a:t>
            </a:r>
          </a:p>
        </p:txBody>
      </p:sp>
      <p:pic>
        <p:nvPicPr>
          <p:cNvPr id="5" name="Image 4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CD075475-911E-9E35-F3D4-A114649D1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966" y="1386190"/>
            <a:ext cx="6990090" cy="408562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8B1C157-9E57-1BBC-574A-245F726DA083}"/>
              </a:ext>
            </a:extLst>
          </p:cNvPr>
          <p:cNvSpPr txBox="1"/>
          <p:nvPr/>
        </p:nvSpPr>
        <p:spPr>
          <a:xfrm>
            <a:off x="451944" y="1386190"/>
            <a:ext cx="40780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noProof="0"/>
              <a:t>Initialisation de la pile Bluetooth</a:t>
            </a:r>
          </a:p>
          <a:p>
            <a:pPr algn="l"/>
            <a:endParaRPr lang="fr-FR" noProof="0"/>
          </a:p>
          <a:p>
            <a:pPr algn="l"/>
            <a:r>
              <a:rPr lang="fr-FR" b="1" noProof="0"/>
              <a:t>Création de publicité 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noProof="0"/>
              <a:t>Intervalle min : 1s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noProof="0"/>
              <a:t>Intervalle max : 1,2s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noProof="0"/>
              <a:t>Information puissance d’émissions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noProof="0"/>
              <a:t>Pub étendue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noProof="0"/>
              <a:t>Pub non dirigé </a:t>
            </a:r>
          </a:p>
          <a:p>
            <a:pPr algn="l"/>
            <a:endParaRPr lang="fr-FR" noProof="0"/>
          </a:p>
          <a:p>
            <a:pPr algn="l"/>
            <a:r>
              <a:rPr lang="fr-FR" b="1" noProof="0"/>
              <a:t>Création CTE: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noProof="0"/>
              <a:t>Nombre de CTE : 1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noProof="0"/>
              <a:t>Longueur CTE : 160 us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noProof="0"/>
          </a:p>
          <a:p>
            <a:pPr algn="l"/>
            <a:r>
              <a:rPr lang="fr-FR" b="1" noProof="0"/>
              <a:t>Activation de la transmission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noProof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noProof="0"/>
          </a:p>
          <a:p>
            <a:pPr algn="l"/>
            <a:endParaRPr lang="fr-FR" noProof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573A959-C26D-82E5-AC96-5638093F7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821" y="342308"/>
            <a:ext cx="4133446" cy="34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58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5FF87FF1-5F86-4892-88BC-023E32C81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35" y="1635885"/>
            <a:ext cx="6726372" cy="358623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55A6C87-BD63-A1A2-BF39-F6A2CAD7D75F}"/>
              </a:ext>
            </a:extLst>
          </p:cNvPr>
          <p:cNvSpPr txBox="1"/>
          <p:nvPr/>
        </p:nvSpPr>
        <p:spPr>
          <a:xfrm>
            <a:off x="451944" y="231228"/>
            <a:ext cx="8271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800" b="1" noProof="0">
                <a:latin typeface="Poppins" pitchFamily="2" charset="77"/>
                <a:cs typeface="Poppins" pitchFamily="2" charset="77"/>
              </a:rPr>
              <a:t>Code de réceptions : </a:t>
            </a:r>
            <a:r>
              <a:rPr lang="fr-FR" sz="2000" b="1">
                <a:latin typeface="Poppins" pitchFamily="2" charset="77"/>
                <a:cs typeface="Poppins" pitchFamily="2" charset="77"/>
              </a:rPr>
              <a:t>scan / synchronisation </a:t>
            </a:r>
            <a:r>
              <a:rPr lang="fr-FR" sz="3600" b="1" noProof="0">
                <a:latin typeface="Poppins" pitchFamily="2" charset="77"/>
                <a:cs typeface="Poppins" pitchFamily="2" charset="77"/>
              </a:rPr>
              <a:t> </a:t>
            </a:r>
            <a:endParaRPr lang="fr-FR" sz="2800" b="1" noProof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D965A3-0215-09C3-EAC7-D4EB3DF64E47}"/>
              </a:ext>
            </a:extLst>
          </p:cNvPr>
          <p:cNvSpPr txBox="1"/>
          <p:nvPr/>
        </p:nvSpPr>
        <p:spPr>
          <a:xfrm>
            <a:off x="451944" y="1071717"/>
            <a:ext cx="42770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/>
              <a:t>Activation du Bluetooth </a:t>
            </a:r>
          </a:p>
          <a:p>
            <a:pPr algn="l"/>
            <a:r>
              <a:rPr lang="fr-FR" b="1"/>
              <a:t>Activation du scan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/>
              <a:t>Type : actif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/>
              <a:t>Intervalle : 60 ms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/>
              <a:t>Windows : 30 ms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/>
              <a:t>Timeout  : 0ms </a:t>
            </a:r>
          </a:p>
          <a:p>
            <a:pPr algn="l"/>
            <a:r>
              <a:rPr lang="fr-FR" b="1"/>
              <a:t>Création d’une Pub de synchro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err="1"/>
              <a:t>Addr</a:t>
            </a:r>
            <a:endParaRPr lang="fr-FR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/>
              <a:t>SID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/>
              <a:t>Timeout </a:t>
            </a:r>
          </a:p>
          <a:p>
            <a:pPr algn="l"/>
            <a:r>
              <a:rPr lang="fr-FR" b="1"/>
              <a:t>Activation réception CTE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/>
              <a:t>Max CTE count : 5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err="1"/>
              <a:t>Cte_type</a:t>
            </a:r>
            <a:r>
              <a:rPr lang="fr-FR"/>
              <a:t> : AOA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err="1"/>
              <a:t>Slot_duration</a:t>
            </a:r>
            <a:r>
              <a:rPr lang="fr-FR"/>
              <a:t> : 2 us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err="1"/>
              <a:t>Antenna</a:t>
            </a:r>
            <a:r>
              <a:rPr lang="fr-FR"/>
              <a:t> pattern </a:t>
            </a:r>
            <a:endParaRPr lang="fr-FR" b="1"/>
          </a:p>
          <a:p>
            <a:pPr algn="l"/>
            <a:r>
              <a:rPr lang="fr-FR" b="1"/>
              <a:t>Désactivation du scan </a:t>
            </a:r>
          </a:p>
          <a:p>
            <a:pPr algn="l"/>
            <a:r>
              <a:rPr lang="fr-FR" b="1"/>
              <a:t>Réception des CTE</a:t>
            </a:r>
          </a:p>
          <a:p>
            <a:pPr algn="l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4286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Police, conception&#10;&#10;Le contenu généré par l’IA peut être incorrect.">
            <a:extLst>
              <a:ext uri="{FF2B5EF4-FFF2-40B4-BE49-F238E27FC236}">
                <a16:creationId xmlns:a16="http://schemas.microsoft.com/office/drawing/2014/main" id="{8CA3E96C-C9D0-A206-0147-8128229BE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58" y="1337187"/>
            <a:ext cx="7390284" cy="460149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D46EC31-D3C6-5C15-5EEE-E9B1D8C7B361}"/>
              </a:ext>
            </a:extLst>
          </p:cNvPr>
          <p:cNvSpPr txBox="1"/>
          <p:nvPr/>
        </p:nvSpPr>
        <p:spPr>
          <a:xfrm>
            <a:off x="451944" y="231228"/>
            <a:ext cx="827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800" b="1" noProof="0">
                <a:latin typeface="Poppins" pitchFamily="2" charset="77"/>
                <a:cs typeface="Poppins" pitchFamily="2" charset="77"/>
              </a:rPr>
              <a:t>Code de réceptions : </a:t>
            </a:r>
            <a:r>
              <a:rPr lang="fr-FR" sz="2000" b="1">
                <a:latin typeface="Poppins" pitchFamily="2" charset="77"/>
                <a:cs typeface="Poppins" pitchFamily="2" charset="77"/>
              </a:rPr>
              <a:t>traitement des trames </a:t>
            </a:r>
            <a:endParaRPr lang="fr-FR" sz="2800" b="1" noProof="0">
              <a:latin typeface="Poppins" pitchFamily="2" charset="77"/>
              <a:cs typeface="Poppins" pitchFamily="2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0DFE7A4-B13B-B70D-DC4E-D2F82206675B}"/>
                  </a:ext>
                </a:extLst>
              </p:cNvPr>
              <p:cNvSpPr txBox="1"/>
              <p:nvPr/>
            </p:nvSpPr>
            <p:spPr>
              <a:xfrm>
                <a:off x="877058" y="5043024"/>
                <a:ext cx="3204916" cy="723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32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 = 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𝑎𝑟𝑐𝑠𝑖𝑛</m:t>
                    </m:r>
                    <m:r>
                      <a:rPr lang="fr-FR" sz="3200" i="1">
                        <a:latin typeface="Cambria Math" panose="02040503050406030204" pitchFamily="18" charset="0"/>
                      </a:rPr>
                      <m:t> (</m:t>
                    </m:r>
                    <m:f>
                      <m:fPr>
                        <m:ctrlPr>
                          <a:rPr lang="fr-FR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∗∆∅</m:t>
                        </m:r>
                      </m:num>
                      <m:den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fr-FR" sz="32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fr-FR" sz="3200"/>
                  <a:t>)</a:t>
                </a: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0DFE7A4-B13B-B70D-DC4E-D2F822066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58" y="5043024"/>
                <a:ext cx="3204916" cy="723596"/>
              </a:xfrm>
              <a:prstGeom prst="rect">
                <a:avLst/>
              </a:prstGeom>
              <a:blipFill>
                <a:blip r:embed="rId3"/>
                <a:stretch>
                  <a:fillRect t="-840" r="-665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0582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1D977829-C923-756B-6F21-ED5172832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451758"/>
              </p:ext>
            </p:extLst>
          </p:nvPr>
        </p:nvGraphicFramePr>
        <p:xfrm>
          <a:off x="2264260" y="3489408"/>
          <a:ext cx="2681240" cy="2707819"/>
        </p:xfrm>
        <a:graphic>
          <a:graphicData uri="http://schemas.openxmlformats.org/drawingml/2006/table">
            <a:tbl>
              <a:tblPr/>
              <a:tblGrid>
                <a:gridCol w="1206404">
                  <a:extLst>
                    <a:ext uri="{9D8B030D-6E8A-4147-A177-3AD203B41FA5}">
                      <a16:colId xmlns:a16="http://schemas.microsoft.com/office/drawing/2014/main" val="3041677466"/>
                    </a:ext>
                  </a:extLst>
                </a:gridCol>
                <a:gridCol w="1474836">
                  <a:extLst>
                    <a:ext uri="{9D8B030D-6E8A-4147-A177-3AD203B41FA5}">
                      <a16:colId xmlns:a16="http://schemas.microsoft.com/office/drawing/2014/main" val="3868243636"/>
                    </a:ext>
                  </a:extLst>
                </a:gridCol>
              </a:tblGrid>
              <a:tr h="752611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fr-FR" sz="1800" b="1" i="0" noProof="0">
                          <a:effectLst/>
                          <a:latin typeface="Segoe UI" panose="020B0502040204020203" pitchFamily="34" charset="0"/>
                        </a:rPr>
                        <a:t>Antenne</a:t>
                      </a:r>
                      <a:r>
                        <a:rPr lang="fr-FR" sz="1800" b="0" i="0" noProof="0">
                          <a:effectLst/>
                          <a:latin typeface="Segoe UI" panose="020B0502040204020203" pitchFamily="34" charset="0"/>
                        </a:rPr>
                        <a:t> </a:t>
                      </a:r>
                      <a:endParaRPr lang="fr-FR" sz="3200" b="0" i="0" noProof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fr-FR" sz="1800" b="1" i="0" noProof="0">
                          <a:effectLst/>
                          <a:latin typeface="Segoe UI" panose="020B0502040204020203" pitchFamily="34" charset="0"/>
                        </a:rPr>
                        <a:t>Sélection binaire</a:t>
                      </a:r>
                      <a:r>
                        <a:rPr lang="fr-FR" sz="1800" b="0" i="0" noProof="0">
                          <a:effectLst/>
                          <a:latin typeface="Segoe UI" panose="020B0502040204020203" pitchFamily="34" charset="0"/>
                        </a:rPr>
                        <a:t> </a:t>
                      </a:r>
                      <a:endParaRPr lang="fr-FR" sz="3200" b="0" i="0" noProof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531575"/>
                  </a:ext>
                </a:extLst>
              </a:tr>
              <a:tr h="48880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fr-FR" sz="1800" b="0" i="0" noProof="0">
                          <a:effectLst/>
                          <a:latin typeface="Segoe UI" panose="020B0502040204020203" pitchFamily="34" charset="0"/>
                        </a:rPr>
                        <a:t>0 </a:t>
                      </a:r>
                      <a:endParaRPr lang="fr-FR" sz="3200" b="0" i="0" noProof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fr-FR" sz="1800" b="0" i="0" noProof="0">
                          <a:effectLst/>
                          <a:latin typeface="Segoe UI" panose="020B0502040204020203" pitchFamily="34" charset="0"/>
                        </a:rPr>
                        <a:t>00 </a:t>
                      </a:r>
                      <a:endParaRPr lang="fr-FR" sz="3200" b="0" i="0" noProof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987735"/>
                  </a:ext>
                </a:extLst>
              </a:tr>
              <a:tr h="48880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fr-FR" sz="1800" b="0" i="0" noProof="0">
                          <a:effectLst/>
                          <a:latin typeface="Segoe UI" panose="020B0502040204020203" pitchFamily="34" charset="0"/>
                        </a:rPr>
                        <a:t>1 </a:t>
                      </a:r>
                      <a:endParaRPr lang="fr-FR" sz="3200" b="0" i="0" noProof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fr-FR" sz="1800" b="0" i="0" noProof="0">
                          <a:effectLst/>
                          <a:latin typeface="Segoe UI" panose="020B0502040204020203" pitchFamily="34" charset="0"/>
                        </a:rPr>
                        <a:t>01 </a:t>
                      </a:r>
                      <a:endParaRPr lang="fr-FR" sz="3200" b="0" i="0" noProof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517406"/>
                  </a:ext>
                </a:extLst>
              </a:tr>
              <a:tr h="48880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fr-FR" sz="1800" b="0" i="0" noProof="0">
                          <a:effectLst/>
                          <a:latin typeface="Segoe UI" panose="020B0502040204020203" pitchFamily="34" charset="0"/>
                        </a:rPr>
                        <a:t>2 </a:t>
                      </a:r>
                      <a:endParaRPr lang="fr-FR" sz="3200" b="0" i="0" noProof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fr-FR" sz="1800" b="0" i="0" noProof="0">
                          <a:effectLst/>
                          <a:latin typeface="Segoe UI" panose="020B0502040204020203" pitchFamily="34" charset="0"/>
                        </a:rPr>
                        <a:t>10 </a:t>
                      </a:r>
                      <a:endParaRPr lang="fr-FR" sz="3200" b="0" i="0" noProof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387825"/>
                  </a:ext>
                </a:extLst>
              </a:tr>
              <a:tr h="48880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fr-FR" sz="1800" b="0" i="0" noProof="0">
                          <a:effectLst/>
                          <a:latin typeface="Segoe UI" panose="020B0502040204020203" pitchFamily="34" charset="0"/>
                        </a:rPr>
                        <a:t>3 </a:t>
                      </a:r>
                      <a:endParaRPr lang="fr-FR" sz="3200" b="0" i="0" noProof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800"/>
                        </a:lnSpc>
                        <a:spcAft>
                          <a:spcPts val="1200"/>
                        </a:spcAft>
                      </a:pPr>
                      <a:r>
                        <a:rPr lang="fr-FR" sz="1800" b="0" i="0" noProof="0">
                          <a:effectLst/>
                          <a:latin typeface="Segoe UI" panose="020B0502040204020203" pitchFamily="34" charset="0"/>
                        </a:rPr>
                        <a:t>11 </a:t>
                      </a:r>
                      <a:endParaRPr lang="fr-FR" sz="3200" b="0" i="0" noProof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703056"/>
                  </a:ext>
                </a:extLst>
              </a:tr>
            </a:tbl>
          </a:graphicData>
        </a:graphic>
      </p:graphicFrame>
      <p:pic>
        <p:nvPicPr>
          <p:cNvPr id="4" name="Image 3" descr="Une image contenant texte, capture d’écran, diagramme, ligne&#10;&#10;Le contenu généré par l’IA peut être incorrect.">
            <a:extLst>
              <a:ext uri="{FF2B5EF4-FFF2-40B4-BE49-F238E27FC236}">
                <a16:creationId xmlns:a16="http://schemas.microsoft.com/office/drawing/2014/main" id="{07349358-1589-69BB-D5B7-A5F55FE79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336" y="1123780"/>
            <a:ext cx="6145415" cy="237106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DB9CCAA-ED00-C5A9-B0FD-5D01D9E080EF}"/>
              </a:ext>
            </a:extLst>
          </p:cNvPr>
          <p:cNvSpPr txBox="1"/>
          <p:nvPr/>
        </p:nvSpPr>
        <p:spPr>
          <a:xfrm>
            <a:off x="451944" y="231228"/>
            <a:ext cx="8271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800" b="1" noProof="0">
                <a:latin typeface="Poppins" pitchFamily="2" charset="77"/>
                <a:cs typeface="Poppins" pitchFamily="2" charset="77"/>
              </a:rPr>
              <a:t>Code de réceptions : </a:t>
            </a:r>
            <a:r>
              <a:rPr lang="fr-FR" sz="2000" b="1" err="1">
                <a:latin typeface="Poppins" pitchFamily="2" charset="77"/>
                <a:cs typeface="Poppins" pitchFamily="2" charset="77"/>
              </a:rPr>
              <a:t>switching</a:t>
            </a:r>
            <a:r>
              <a:rPr lang="fr-FR" sz="2000" b="1">
                <a:latin typeface="Poppins" pitchFamily="2" charset="77"/>
                <a:cs typeface="Poppins" pitchFamily="2" charset="77"/>
              </a:rPr>
              <a:t> antenne </a:t>
            </a:r>
            <a:endParaRPr lang="fr-FR" sz="2800" b="1" noProof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2B9C522-F10E-ABDF-7FE3-90C085B1498B}"/>
              </a:ext>
            </a:extLst>
          </p:cNvPr>
          <p:cNvSpPr txBox="1"/>
          <p:nvPr/>
        </p:nvSpPr>
        <p:spPr>
          <a:xfrm>
            <a:off x="1303876" y="1869898"/>
            <a:ext cx="3026132" cy="878830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b="0">
                <a:effectLst/>
                <a:latin typeface="Consolas" panose="020B0609020204030204" pitchFamily="49" charset="0"/>
              </a:rPr>
              <a:t>ant_patterns[] = </a:t>
            </a:r>
          </a:p>
          <a:p>
            <a:pPr algn="ctr">
              <a:lnSpc>
                <a:spcPct val="150000"/>
              </a:lnSpc>
            </a:pPr>
            <a:r>
              <a:rPr lang="sv-SE" b="0">
                <a:effectLst/>
                <a:latin typeface="Consolas" panose="020B0609020204030204" pitchFamily="49" charset="0"/>
              </a:rPr>
              <a:t>{ 0x2, 0x0, 0x1, 0x3 }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0ABD3C1-1847-E384-CDDC-5957519DBBA4}"/>
              </a:ext>
            </a:extLst>
          </p:cNvPr>
          <p:cNvSpPr txBox="1"/>
          <p:nvPr/>
        </p:nvSpPr>
        <p:spPr>
          <a:xfrm>
            <a:off x="520770" y="677867"/>
            <a:ext cx="598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/>
              <a:t>Problème : récupérer la phase de chaque antenne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F178601-9AFD-02AE-F843-1D2FCB41BE46}"/>
              </a:ext>
            </a:extLst>
          </p:cNvPr>
          <p:cNvSpPr txBox="1"/>
          <p:nvPr/>
        </p:nvSpPr>
        <p:spPr>
          <a:xfrm>
            <a:off x="7246501" y="4641557"/>
            <a:ext cx="1140542" cy="36933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/>
              <a:t>P0.4 P0.3 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A7DFCA6-F486-FE82-4A79-01BBF29F91F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16942" y="2748728"/>
            <a:ext cx="0" cy="72358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28F7006-004B-651F-743C-8825C398B2EF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4945500" y="4826223"/>
            <a:ext cx="2301001" cy="1709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50E33F70-481A-FA0B-18E0-5E95588A0A95}"/>
              </a:ext>
            </a:extLst>
          </p:cNvPr>
          <p:cNvCxnSpPr>
            <a:stCxn id="15" idx="3"/>
          </p:cNvCxnSpPr>
          <p:nvPr/>
        </p:nvCxnSpPr>
        <p:spPr>
          <a:xfrm flipV="1">
            <a:off x="8387043" y="3472314"/>
            <a:ext cx="2094144" cy="1353909"/>
          </a:xfrm>
          <a:prstGeom prst="bentConnector3">
            <a:avLst>
              <a:gd name="adj1" fmla="val 100238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147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B26AC23-884F-3B52-7937-FCECAF4ACEBD}"/>
              </a:ext>
            </a:extLst>
          </p:cNvPr>
          <p:cNvGrpSpPr/>
          <p:nvPr/>
        </p:nvGrpSpPr>
        <p:grpSpPr>
          <a:xfrm>
            <a:off x="312420" y="255639"/>
            <a:ext cx="11771424" cy="6186309"/>
            <a:chOff x="312420" y="255639"/>
            <a:chExt cx="11771424" cy="6186309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C57F1001-DA76-FDA2-4E8C-0E29CDC90F3B}"/>
                </a:ext>
              </a:extLst>
            </p:cNvPr>
            <p:cNvSpPr txBox="1"/>
            <p:nvPr/>
          </p:nvSpPr>
          <p:spPr>
            <a:xfrm>
              <a:off x="383458" y="255639"/>
              <a:ext cx="11700386" cy="6186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600" err="1">
                  <a:latin typeface="Amasis MT Pro" panose="020F0502020204030204" pitchFamily="18" charset="0"/>
                </a:rPr>
                <a:t>Starting</a:t>
              </a:r>
              <a:r>
                <a:rPr lang="fr-FR" sz="1600">
                  <a:latin typeface="Amasis MT Pro" panose="020F0502020204030204" pitchFamily="18" charset="0"/>
                </a:rPr>
                <a:t> </a:t>
              </a:r>
              <a:r>
                <a:rPr lang="fr-FR" sz="1600" err="1">
                  <a:latin typeface="Amasis MT Pro" panose="020F0502020204030204" pitchFamily="18" charset="0"/>
                </a:rPr>
                <a:t>Connectionless</a:t>
              </a:r>
              <a:r>
                <a:rPr lang="fr-FR" sz="1600">
                  <a:latin typeface="Amasis MT Pro" panose="020F0502020204030204" pitchFamily="18" charset="0"/>
                </a:rPr>
                <a:t> Locator </a:t>
              </a:r>
              <a:r>
                <a:rPr lang="fr-FR" sz="1600" err="1">
                  <a:latin typeface="Amasis MT Pro" panose="020F0502020204030204" pitchFamily="18" charset="0"/>
                </a:rPr>
                <a:t>Demo</a:t>
              </a:r>
              <a:endParaRPr lang="fr-FR" sz="1600">
                <a:latin typeface="Amasis MT Pro" panose="020F0502020204030204" pitchFamily="18" charset="0"/>
              </a:endParaRPr>
            </a:p>
            <a:p>
              <a:r>
                <a:rPr lang="fr-FR" sz="1600">
                  <a:latin typeface="Amasis MT Pro" panose="020F0502020204030204" pitchFamily="18" charset="0"/>
                </a:rPr>
                <a:t>Bluetooth </a:t>
              </a:r>
              <a:r>
                <a:rPr lang="fr-FR" sz="1600" err="1">
                  <a:latin typeface="Amasis MT Pro" panose="020F0502020204030204" pitchFamily="18" charset="0"/>
                </a:rPr>
                <a:t>initialization</a:t>
              </a:r>
              <a:r>
                <a:rPr lang="fr-FR" sz="1600">
                  <a:latin typeface="Amasis MT Pro" panose="020F0502020204030204" pitchFamily="18" charset="0"/>
                </a:rPr>
                <a:t>...</a:t>
              </a:r>
              <a:r>
                <a:rPr lang="fr-FR" sz="1600" err="1">
                  <a:latin typeface="Amasis MT Pro" panose="020F0502020204030204" pitchFamily="18" charset="0"/>
                </a:rPr>
                <a:t>success</a:t>
              </a:r>
              <a:endParaRPr lang="fr-FR" sz="1600">
                <a:latin typeface="Amasis MT Pro" panose="020F0502020204030204" pitchFamily="18" charset="0"/>
              </a:endParaRPr>
            </a:p>
            <a:p>
              <a:endParaRPr lang="fr-FR" sz="1600">
                <a:latin typeface="Amasis MT Pro" panose="020F0502020204030204" pitchFamily="18" charset="0"/>
              </a:endParaRPr>
            </a:p>
            <a:p>
              <a:r>
                <a:rPr lang="fr-FR" sz="1600">
                  <a:latin typeface="Amasis MT Pro" panose="020F0502020204030204" pitchFamily="18" charset="0"/>
                </a:rPr>
                <a:t>Scan callbacks </a:t>
              </a:r>
              <a:r>
                <a:rPr lang="fr-FR" sz="1600" err="1">
                  <a:latin typeface="Amasis MT Pro" panose="020F0502020204030204" pitchFamily="18" charset="0"/>
                </a:rPr>
                <a:t>register</a:t>
              </a:r>
              <a:r>
                <a:rPr lang="fr-FR" sz="1600">
                  <a:latin typeface="Amasis MT Pro" panose="020F0502020204030204" pitchFamily="18" charset="0"/>
                </a:rPr>
                <a:t>...</a:t>
              </a:r>
              <a:r>
                <a:rPr lang="fr-FR" sz="1600" err="1">
                  <a:latin typeface="Amasis MT Pro" panose="020F0502020204030204" pitchFamily="18" charset="0"/>
                </a:rPr>
                <a:t>success</a:t>
              </a:r>
              <a:r>
                <a:rPr lang="fr-FR" sz="1600">
                  <a:latin typeface="Amasis MT Pro" panose="020F0502020204030204" pitchFamily="18" charset="0"/>
                </a:rPr>
                <a:t>.</a:t>
              </a:r>
            </a:p>
            <a:p>
              <a:r>
                <a:rPr lang="fr-FR" sz="1600" err="1">
                  <a:latin typeface="Amasis MT Pro" panose="020F0502020204030204" pitchFamily="18" charset="0"/>
                </a:rPr>
                <a:t>Periodic</a:t>
              </a:r>
              <a:r>
                <a:rPr lang="fr-FR" sz="1600">
                  <a:latin typeface="Amasis MT Pro" panose="020F0502020204030204" pitchFamily="18" charset="0"/>
                </a:rPr>
                <a:t> Advertising callbacks </a:t>
              </a:r>
              <a:r>
                <a:rPr lang="fr-FR" sz="1600" err="1">
                  <a:latin typeface="Amasis MT Pro" panose="020F0502020204030204" pitchFamily="18" charset="0"/>
                </a:rPr>
                <a:t>register</a:t>
              </a:r>
              <a:r>
                <a:rPr lang="fr-FR" sz="1600">
                  <a:latin typeface="Amasis MT Pro" panose="020F0502020204030204" pitchFamily="18" charset="0"/>
                </a:rPr>
                <a:t>...</a:t>
              </a:r>
              <a:r>
                <a:rPr lang="fr-FR" sz="1600" err="1">
                  <a:latin typeface="Amasis MT Pro" panose="020F0502020204030204" pitchFamily="18" charset="0"/>
                </a:rPr>
                <a:t>success</a:t>
              </a:r>
              <a:r>
                <a:rPr lang="fr-FR" sz="1600">
                  <a:latin typeface="Amasis MT Pro" panose="020F0502020204030204" pitchFamily="18" charset="0"/>
                </a:rPr>
                <a:t>.</a:t>
              </a:r>
            </a:p>
            <a:p>
              <a:r>
                <a:rPr lang="fr-FR" sz="1600">
                  <a:latin typeface="Amasis MT Pro" panose="020F0502020204030204" pitchFamily="18" charset="0"/>
                </a:rPr>
                <a:t>Start scanning...</a:t>
              </a:r>
              <a:r>
                <a:rPr lang="fr-FR" sz="1600" err="1">
                  <a:latin typeface="Amasis MT Pro" panose="020F0502020204030204" pitchFamily="18" charset="0"/>
                </a:rPr>
                <a:t>success</a:t>
              </a:r>
              <a:endParaRPr lang="fr-FR" sz="1600">
                <a:latin typeface="Amasis MT Pro" panose="020F0502020204030204" pitchFamily="18" charset="0"/>
              </a:endParaRPr>
            </a:p>
            <a:p>
              <a:r>
                <a:rPr lang="fr-FR" sz="1600" err="1">
                  <a:latin typeface="Amasis MT Pro" panose="020F0502020204030204" pitchFamily="18" charset="0"/>
                </a:rPr>
                <a:t>Waiting</a:t>
              </a:r>
              <a:r>
                <a:rPr lang="fr-FR" sz="1600">
                  <a:latin typeface="Amasis MT Pro" panose="020F0502020204030204" pitchFamily="18" charset="0"/>
                </a:rPr>
                <a:t> for </a:t>
              </a:r>
              <a:r>
                <a:rPr lang="fr-FR" sz="1600" err="1">
                  <a:latin typeface="Amasis MT Pro" panose="020F0502020204030204" pitchFamily="18" charset="0"/>
                </a:rPr>
                <a:t>periodic</a:t>
              </a:r>
              <a:r>
                <a:rPr lang="fr-FR" sz="1600">
                  <a:latin typeface="Amasis MT Pro" panose="020F0502020204030204" pitchFamily="18" charset="0"/>
                </a:rPr>
                <a:t> </a:t>
              </a:r>
              <a:r>
                <a:rPr lang="fr-FR" sz="1600" err="1">
                  <a:latin typeface="Amasis MT Pro" panose="020F0502020204030204" pitchFamily="18" charset="0"/>
                </a:rPr>
                <a:t>advertising</a:t>
              </a:r>
              <a:r>
                <a:rPr lang="fr-FR" sz="1600">
                  <a:latin typeface="Amasis MT Pro" panose="020F0502020204030204" pitchFamily="18" charset="0"/>
                </a:rPr>
                <a:t>...</a:t>
              </a:r>
              <a:r>
                <a:rPr lang="fr-FR" sz="1600" err="1">
                  <a:latin typeface="Amasis MT Pro" panose="020F0502020204030204" pitchFamily="18" charset="0"/>
                </a:rPr>
                <a:t>success</a:t>
              </a:r>
              <a:r>
                <a:rPr lang="fr-FR" sz="1600">
                  <a:latin typeface="Amasis MT Pro" panose="020F0502020204030204" pitchFamily="18" charset="0"/>
                </a:rPr>
                <a:t>. </a:t>
              </a:r>
            </a:p>
            <a:p>
              <a:r>
                <a:rPr lang="fr-FR" sz="1600" noProof="0">
                  <a:latin typeface="Amasis MT Pro" panose="020F0502020204030204" pitchFamily="18" charset="0"/>
                </a:rPr>
                <a:t>[DEVICE]: 31:DC:05:38:03:F2 (</a:t>
              </a:r>
              <a:r>
                <a:rPr lang="fr-FR" sz="1600" noProof="0" err="1">
                  <a:latin typeface="Amasis MT Pro" panose="020F0502020204030204" pitchFamily="18" charset="0"/>
                </a:rPr>
                <a:t>random</a:t>
              </a:r>
              <a:r>
                <a:rPr lang="fr-FR" sz="1600" noProof="0">
                  <a:latin typeface="Amasis MT Pro" panose="020F0502020204030204" pitchFamily="18" charset="0"/>
                </a:rPr>
                <a:t>), AD </a:t>
              </a:r>
              <a:r>
                <a:rPr lang="fr-FR" sz="1600" noProof="0" err="1">
                  <a:latin typeface="Amasis MT Pro" panose="020F0502020204030204" pitchFamily="18" charset="0"/>
                </a:rPr>
                <a:t>evt</a:t>
              </a:r>
              <a:r>
                <a:rPr lang="fr-FR" sz="1600" noProof="0">
                  <a:latin typeface="Amasis MT Pro" panose="020F0502020204030204" pitchFamily="18" charset="0"/>
                </a:rPr>
                <a:t> type 5, </a:t>
              </a:r>
              <a:r>
                <a:rPr lang="fr-FR" sz="1600" noProof="0" err="1">
                  <a:latin typeface="Amasis MT Pro" panose="020F0502020204030204" pitchFamily="18" charset="0"/>
                </a:rPr>
                <a:t>Tx</a:t>
              </a:r>
              <a:r>
                <a:rPr lang="fr-FR" sz="1600" noProof="0">
                  <a:latin typeface="Amasis MT Pro" panose="020F0502020204030204" pitchFamily="18" charset="0"/>
                </a:rPr>
                <a:t> </a:t>
              </a:r>
              <a:r>
                <a:rPr lang="fr-FR" sz="1600" noProof="0" err="1">
                  <a:latin typeface="Amasis MT Pro" panose="020F0502020204030204" pitchFamily="18" charset="0"/>
                </a:rPr>
                <a:t>Pwr</a:t>
              </a:r>
              <a:r>
                <a:rPr lang="fr-FR" sz="1600" noProof="0">
                  <a:latin typeface="Amasis MT Pro" panose="020F0502020204030204" pitchFamily="18" charset="0"/>
                </a:rPr>
                <a:t>: 127, RSSI -56 DF </a:t>
              </a:r>
              <a:r>
                <a:rPr lang="fr-FR" sz="1600" noProof="0" err="1">
                  <a:latin typeface="Amasis MT Pro" panose="020F0502020204030204" pitchFamily="18" charset="0"/>
                </a:rPr>
                <a:t>Connectionless</a:t>
              </a:r>
              <a:r>
                <a:rPr lang="fr-FR" sz="1600" noProof="0">
                  <a:latin typeface="Amasis MT Pro" panose="020F0502020204030204" pitchFamily="18" charset="0"/>
                </a:rPr>
                <a:t> Beacon App C:0 S:0 D:0 SR:0 E:1 Prim: LE 1M, </a:t>
              </a:r>
              <a:r>
                <a:rPr lang="fr-FR" sz="1600" noProof="0" err="1">
                  <a:latin typeface="Amasis MT Pro" panose="020F0502020204030204" pitchFamily="18" charset="0"/>
                </a:rPr>
                <a:t>Secn</a:t>
              </a:r>
              <a:r>
                <a:rPr lang="fr-FR" sz="1600" noProof="0">
                  <a:latin typeface="Amasis MT Pro" panose="020F0502020204030204" pitchFamily="18" charset="0"/>
                </a:rPr>
                <a:t>: LE 2M, </a:t>
              </a:r>
              <a:r>
                <a:rPr lang="fr-FR" sz="1600" noProof="0" err="1">
                  <a:latin typeface="Amasis MT Pro" panose="020F0502020204030204" pitchFamily="18" charset="0"/>
                </a:rPr>
                <a:t>Interval</a:t>
              </a:r>
              <a:r>
                <a:rPr lang="fr-FR" sz="1600" noProof="0">
                  <a:latin typeface="Amasis MT Pro" panose="020F0502020204030204" pitchFamily="18" charset="0"/>
                </a:rPr>
                <a:t>: 0x0780 (2400 ms), SID: 0</a:t>
              </a:r>
              <a:endParaRPr lang="fr-FR" sz="1600">
                <a:latin typeface="Amasis MT Pro" panose="020F0502020204030204" pitchFamily="18" charset="0"/>
              </a:endParaRPr>
            </a:p>
            <a:p>
              <a:r>
                <a:rPr lang="fr-FR" sz="1600" err="1">
                  <a:latin typeface="Amasis MT Pro" panose="020F0502020204030204" pitchFamily="18" charset="0"/>
                </a:rPr>
                <a:t>Found</a:t>
              </a:r>
              <a:r>
                <a:rPr lang="fr-FR" sz="1600">
                  <a:latin typeface="Amasis MT Pro" panose="020F0502020204030204" pitchFamily="18" charset="0"/>
                </a:rPr>
                <a:t> </a:t>
              </a:r>
              <a:r>
                <a:rPr lang="fr-FR" sz="1600" err="1">
                  <a:latin typeface="Amasis MT Pro" panose="020F0502020204030204" pitchFamily="18" charset="0"/>
                </a:rPr>
                <a:t>periodic</a:t>
              </a:r>
              <a:r>
                <a:rPr lang="fr-FR" sz="1600">
                  <a:latin typeface="Amasis MT Pro" panose="020F0502020204030204" pitchFamily="18" charset="0"/>
                </a:rPr>
                <a:t> </a:t>
              </a:r>
              <a:r>
                <a:rPr lang="fr-FR" sz="1600" err="1">
                  <a:latin typeface="Amasis MT Pro" panose="020F0502020204030204" pitchFamily="18" charset="0"/>
                </a:rPr>
                <a:t>advertising</a:t>
              </a:r>
              <a:r>
                <a:rPr lang="fr-FR" sz="1600">
                  <a:latin typeface="Amasis MT Pro" panose="020F0502020204030204" pitchFamily="18" charset="0"/>
                </a:rPr>
                <a:t>.</a:t>
              </a:r>
            </a:p>
            <a:p>
              <a:endParaRPr lang="fr-FR" sz="1600">
                <a:latin typeface="Amasis MT Pro" panose="020F0502020204030204" pitchFamily="18" charset="0"/>
              </a:endParaRPr>
            </a:p>
            <a:p>
              <a:r>
                <a:rPr lang="fr-FR" sz="1600" err="1">
                  <a:latin typeface="Amasis MT Pro" panose="020F0502020204030204" pitchFamily="18" charset="0"/>
                </a:rPr>
                <a:t>Creating</a:t>
              </a:r>
              <a:r>
                <a:rPr lang="fr-FR" sz="1600">
                  <a:latin typeface="Amasis MT Pro" panose="020F0502020204030204" pitchFamily="18" charset="0"/>
                </a:rPr>
                <a:t> </a:t>
              </a:r>
              <a:r>
                <a:rPr lang="fr-FR" sz="1600" err="1">
                  <a:latin typeface="Amasis MT Pro" panose="020F0502020204030204" pitchFamily="18" charset="0"/>
                </a:rPr>
                <a:t>Periodic</a:t>
              </a:r>
              <a:r>
                <a:rPr lang="fr-FR" sz="1600">
                  <a:latin typeface="Amasis MT Pro" panose="020F0502020204030204" pitchFamily="18" charset="0"/>
                </a:rPr>
                <a:t> Advertising Sync...</a:t>
              </a:r>
              <a:r>
                <a:rPr lang="fr-FR" sz="1600" err="1">
                  <a:latin typeface="Amasis MT Pro" panose="020F0502020204030204" pitchFamily="18" charset="0"/>
                </a:rPr>
                <a:t>success</a:t>
              </a:r>
              <a:r>
                <a:rPr lang="fr-FR" sz="1600">
                  <a:latin typeface="Amasis MT Pro" panose="020F0502020204030204" pitchFamily="18" charset="0"/>
                </a:rPr>
                <a:t>.</a:t>
              </a:r>
            </a:p>
            <a:p>
              <a:r>
                <a:rPr lang="fr-FR" sz="1600" err="1">
                  <a:latin typeface="Amasis MT Pro" panose="020F0502020204030204" pitchFamily="18" charset="0"/>
                </a:rPr>
                <a:t>Waiting</a:t>
              </a:r>
              <a:r>
                <a:rPr lang="fr-FR" sz="1600">
                  <a:latin typeface="Amasis MT Pro" panose="020F0502020204030204" pitchFamily="18" charset="0"/>
                </a:rPr>
                <a:t> for </a:t>
              </a:r>
              <a:r>
                <a:rPr lang="fr-FR" sz="1600" err="1">
                  <a:latin typeface="Amasis MT Pro" panose="020F0502020204030204" pitchFamily="18" charset="0"/>
                </a:rPr>
                <a:t>periodic</a:t>
              </a:r>
              <a:r>
                <a:rPr lang="fr-FR" sz="1600">
                  <a:latin typeface="Amasis MT Pro" panose="020F0502020204030204" pitchFamily="18" charset="0"/>
                </a:rPr>
                <a:t> </a:t>
              </a:r>
              <a:r>
                <a:rPr lang="fr-FR" sz="1600" err="1">
                  <a:latin typeface="Amasis MT Pro" panose="020F0502020204030204" pitchFamily="18" charset="0"/>
                </a:rPr>
                <a:t>sync</a:t>
              </a:r>
              <a:r>
                <a:rPr lang="fr-FR" sz="1600">
                  <a:latin typeface="Amasis MT Pro" panose="020F0502020204030204" pitchFamily="18" charset="0"/>
                </a:rPr>
                <a:t>...</a:t>
              </a:r>
            </a:p>
            <a:p>
              <a:r>
                <a:rPr lang="fr-FR" sz="1600">
                  <a:latin typeface="Amasis MT Pro" panose="020F0502020204030204" pitchFamily="18" charset="0"/>
                </a:rPr>
                <a:t>PER_ADV_SYNC[0]: [DEVICE]: 05:EF:B3:42:6F:6A (</a:t>
              </a:r>
              <a:r>
                <a:rPr lang="fr-FR" sz="1600" err="1">
                  <a:latin typeface="Amasis MT Pro" panose="020F0502020204030204" pitchFamily="18" charset="0"/>
                </a:rPr>
                <a:t>random</a:t>
              </a:r>
              <a:r>
                <a:rPr lang="fr-FR" sz="1600">
                  <a:latin typeface="Amasis MT Pro" panose="020F0502020204030204" pitchFamily="18" charset="0"/>
                </a:rPr>
                <a:t>) </a:t>
              </a:r>
              <a:r>
                <a:rPr lang="fr-FR" sz="1600" err="1">
                  <a:latin typeface="Amasis MT Pro" panose="020F0502020204030204" pitchFamily="18" charset="0"/>
                </a:rPr>
                <a:t>synced</a:t>
              </a:r>
              <a:r>
                <a:rPr lang="fr-FR" sz="1600">
                  <a:latin typeface="Amasis MT Pro" panose="020F0502020204030204" pitchFamily="18" charset="0"/>
                </a:rPr>
                <a:t>, </a:t>
              </a:r>
              <a:r>
                <a:rPr lang="fr-FR" sz="1600" err="1">
                  <a:latin typeface="Amasis MT Pro" panose="020F0502020204030204" pitchFamily="18" charset="0"/>
                </a:rPr>
                <a:t>Interval</a:t>
              </a:r>
              <a:r>
                <a:rPr lang="fr-FR" sz="1600">
                  <a:latin typeface="Amasis MT Pro" panose="020F0502020204030204" pitchFamily="18" charset="0"/>
                </a:rPr>
                <a:t> 0x0780 (2400 ms), PHY LE 2M</a:t>
              </a:r>
            </a:p>
            <a:p>
              <a:r>
                <a:rPr lang="fr-FR" sz="1600">
                  <a:latin typeface="Amasis MT Pro" panose="020F0502020204030204" pitchFamily="18" charset="0"/>
                </a:rPr>
                <a:t>PER_ADV_SYNC[0]: [DEVICE]: 05:EF:B3:42:6F:6A (</a:t>
              </a:r>
              <a:r>
                <a:rPr lang="fr-FR" sz="1600" err="1">
                  <a:latin typeface="Amasis MT Pro" panose="020F0502020204030204" pitchFamily="18" charset="0"/>
                </a:rPr>
                <a:t>random</a:t>
              </a:r>
              <a:r>
                <a:rPr lang="fr-FR" sz="1600">
                  <a:latin typeface="Amasis MT Pro" panose="020F0502020204030204" pitchFamily="18" charset="0"/>
                </a:rPr>
                <a:t>), </a:t>
              </a:r>
              <a:r>
                <a:rPr lang="fr-FR" sz="1600" err="1">
                  <a:latin typeface="Amasis MT Pro" panose="020F0502020204030204" pitchFamily="18" charset="0"/>
                </a:rPr>
                <a:t>tx_power</a:t>
              </a:r>
              <a:r>
                <a:rPr lang="fr-FR" sz="1600">
                  <a:latin typeface="Amasis MT Pro" panose="020F0502020204030204" pitchFamily="18" charset="0"/>
                </a:rPr>
                <a:t> 127, RSSI -48, CTE AOA, data </a:t>
              </a:r>
              <a:r>
                <a:rPr lang="fr-FR" sz="1600" err="1">
                  <a:latin typeface="Amasis MT Pro" panose="020F0502020204030204" pitchFamily="18" charset="0"/>
                </a:rPr>
                <a:t>length</a:t>
              </a:r>
              <a:r>
                <a:rPr lang="fr-FR" sz="1600">
                  <a:latin typeface="Amasis MT Pro" panose="020F0502020204030204" pitchFamily="18" charset="0"/>
                </a:rPr>
                <a:t> 0, data:</a:t>
              </a:r>
            </a:p>
            <a:p>
              <a:r>
                <a:rPr lang="fr-FR" sz="1600" err="1">
                  <a:latin typeface="Amasis MT Pro" panose="020F0502020204030204" pitchFamily="18" charset="0"/>
                </a:rPr>
                <a:t>success</a:t>
              </a:r>
              <a:r>
                <a:rPr lang="fr-FR" sz="1600">
                  <a:latin typeface="Amasis MT Pro" panose="020F0502020204030204" pitchFamily="18" charset="0"/>
                </a:rPr>
                <a:t>. </a:t>
              </a:r>
            </a:p>
            <a:p>
              <a:r>
                <a:rPr lang="fr-FR" sz="1600" err="1">
                  <a:latin typeface="Amasis MT Pro" panose="020F0502020204030204" pitchFamily="18" charset="0"/>
                </a:rPr>
                <a:t>Periodic</a:t>
              </a:r>
              <a:r>
                <a:rPr lang="fr-FR" sz="1600">
                  <a:latin typeface="Amasis MT Pro" panose="020F0502020204030204" pitchFamily="18" charset="0"/>
                </a:rPr>
                <a:t> </a:t>
              </a:r>
              <a:r>
                <a:rPr lang="fr-FR" sz="1600" err="1">
                  <a:latin typeface="Amasis MT Pro" panose="020F0502020204030204" pitchFamily="18" charset="0"/>
                </a:rPr>
                <a:t>sync</a:t>
              </a:r>
              <a:r>
                <a:rPr lang="fr-FR" sz="1600">
                  <a:latin typeface="Amasis MT Pro" panose="020F0502020204030204" pitchFamily="18" charset="0"/>
                </a:rPr>
                <a:t> </a:t>
              </a:r>
              <a:r>
                <a:rPr lang="fr-FR" sz="1600" err="1">
                  <a:latin typeface="Amasis MT Pro" panose="020F0502020204030204" pitchFamily="18" charset="0"/>
                </a:rPr>
                <a:t>established</a:t>
              </a:r>
              <a:r>
                <a:rPr lang="fr-FR" sz="1600">
                  <a:latin typeface="Amasis MT Pro" panose="020F0502020204030204" pitchFamily="18" charset="0"/>
                </a:rPr>
                <a:t>.</a:t>
              </a:r>
            </a:p>
            <a:p>
              <a:endParaRPr lang="fr-FR" sz="1600">
                <a:latin typeface="Amasis MT Pro" panose="020F0502020204030204" pitchFamily="18" charset="0"/>
              </a:endParaRPr>
            </a:p>
            <a:p>
              <a:r>
                <a:rPr lang="fr-FR" sz="1600">
                  <a:latin typeface="Amasis MT Pro" panose="020F0502020204030204" pitchFamily="18" charset="0"/>
                </a:rPr>
                <a:t>Enable </a:t>
              </a:r>
              <a:r>
                <a:rPr lang="fr-FR" sz="1600" err="1">
                  <a:latin typeface="Amasis MT Pro" panose="020F0502020204030204" pitchFamily="18" charset="0"/>
                </a:rPr>
                <a:t>receiving</a:t>
              </a:r>
              <a:r>
                <a:rPr lang="fr-FR" sz="1600">
                  <a:latin typeface="Amasis MT Pro" panose="020F0502020204030204" pitchFamily="18" charset="0"/>
                </a:rPr>
                <a:t> of CTE...</a:t>
              </a:r>
              <a:r>
                <a:rPr lang="fr-FR" sz="1600" err="1">
                  <a:latin typeface="Amasis MT Pro" panose="020F0502020204030204" pitchFamily="18" charset="0"/>
                </a:rPr>
                <a:t>success</a:t>
              </a:r>
              <a:r>
                <a:rPr lang="fr-FR" sz="1600">
                  <a:latin typeface="Amasis MT Pro" panose="020F0502020204030204" pitchFamily="18" charset="0"/>
                </a:rPr>
                <a:t>.</a:t>
              </a:r>
            </a:p>
            <a:p>
              <a:r>
                <a:rPr lang="fr-FR" sz="1600">
                  <a:latin typeface="Amasis MT Pro" panose="020F0502020204030204" pitchFamily="18" charset="0"/>
                </a:rPr>
                <a:t>CTE </a:t>
              </a:r>
              <a:r>
                <a:rPr lang="fr-FR" sz="1600" err="1">
                  <a:latin typeface="Amasis MT Pro" panose="020F0502020204030204" pitchFamily="18" charset="0"/>
                </a:rPr>
                <a:t>receive</a:t>
              </a:r>
              <a:r>
                <a:rPr lang="fr-FR" sz="1600">
                  <a:latin typeface="Amasis MT Pro" panose="020F0502020204030204" pitchFamily="18" charset="0"/>
                </a:rPr>
                <a:t> </a:t>
              </a:r>
              <a:r>
                <a:rPr lang="fr-FR" sz="1600" err="1">
                  <a:latin typeface="Amasis MT Pro" panose="020F0502020204030204" pitchFamily="18" charset="0"/>
                </a:rPr>
                <a:t>enabled</a:t>
              </a:r>
              <a:r>
                <a:rPr lang="fr-FR" sz="1600">
                  <a:latin typeface="Amasis MT Pro" panose="020F0502020204030204" pitchFamily="18" charset="0"/>
                </a:rPr>
                <a:t>.</a:t>
              </a:r>
            </a:p>
            <a:p>
              <a:r>
                <a:rPr lang="fr-FR" sz="1600">
                  <a:latin typeface="Amasis MT Pro" panose="020F0502020204030204" pitchFamily="18" charset="0"/>
                </a:rPr>
                <a:t>Scan </a:t>
              </a:r>
              <a:r>
                <a:rPr lang="fr-FR" sz="1600" err="1">
                  <a:latin typeface="Amasis MT Pro" panose="020F0502020204030204" pitchFamily="18" charset="0"/>
                </a:rPr>
                <a:t>disable</a:t>
              </a:r>
              <a:r>
                <a:rPr lang="fr-FR" sz="1600">
                  <a:latin typeface="Amasis MT Pro" panose="020F0502020204030204" pitchFamily="18" charset="0"/>
                </a:rPr>
                <a:t>...</a:t>
              </a:r>
              <a:r>
                <a:rPr lang="fr-FR" sz="1600" err="1">
                  <a:latin typeface="Amasis MT Pro" panose="020F0502020204030204" pitchFamily="18" charset="0"/>
                </a:rPr>
                <a:t>Success</a:t>
              </a:r>
              <a:r>
                <a:rPr lang="fr-FR" sz="1600">
                  <a:latin typeface="Amasis MT Pro" panose="020F0502020204030204" pitchFamily="18" charset="0"/>
                </a:rPr>
                <a:t>.</a:t>
              </a:r>
            </a:p>
            <a:p>
              <a:r>
                <a:rPr lang="fr-FR" sz="1600" err="1">
                  <a:latin typeface="Amasis MT Pro" panose="020F0502020204030204" pitchFamily="18" charset="0"/>
                </a:rPr>
                <a:t>Waiting</a:t>
              </a:r>
              <a:r>
                <a:rPr lang="fr-FR" sz="1600">
                  <a:latin typeface="Amasis MT Pro" panose="020F0502020204030204" pitchFamily="18" charset="0"/>
                </a:rPr>
                <a:t> for </a:t>
              </a:r>
              <a:r>
                <a:rPr lang="fr-FR" sz="1600" err="1">
                  <a:latin typeface="Amasis MT Pro" panose="020F0502020204030204" pitchFamily="18" charset="0"/>
                </a:rPr>
                <a:t>periodic</a:t>
              </a:r>
              <a:r>
                <a:rPr lang="fr-FR" sz="1600">
                  <a:latin typeface="Amasis MT Pro" panose="020F0502020204030204" pitchFamily="18" charset="0"/>
                </a:rPr>
                <a:t> </a:t>
              </a:r>
              <a:r>
                <a:rPr lang="fr-FR" sz="1600" err="1">
                  <a:latin typeface="Amasis MT Pro" panose="020F0502020204030204" pitchFamily="18" charset="0"/>
                </a:rPr>
                <a:t>sync</a:t>
              </a:r>
              <a:r>
                <a:rPr lang="fr-FR" sz="1600">
                  <a:latin typeface="Amasis MT Pro" panose="020F0502020204030204" pitchFamily="18" charset="0"/>
                </a:rPr>
                <a:t> </a:t>
              </a:r>
              <a:r>
                <a:rPr lang="fr-FR" sz="1600" err="1">
                  <a:latin typeface="Amasis MT Pro" panose="020F0502020204030204" pitchFamily="18" charset="0"/>
                </a:rPr>
                <a:t>lost</a:t>
              </a:r>
              <a:r>
                <a:rPr lang="fr-FR" sz="1600">
                  <a:latin typeface="Amasis MT Pro" panose="020F0502020204030204" pitchFamily="18" charset="0"/>
                </a:rPr>
                <a:t>...</a:t>
              </a:r>
            </a:p>
            <a:p>
              <a:r>
                <a:rPr lang="fr-FR" sz="1600">
                  <a:latin typeface="Amasis MT Pro" panose="020F0502020204030204" pitchFamily="18" charset="0"/>
                </a:rPr>
                <a:t>PER_ADV_SYNC[0]: [DEVICE]: 05:EF:B3:42:6F:6A (</a:t>
              </a:r>
              <a:r>
                <a:rPr lang="fr-FR" sz="1600" err="1">
                  <a:latin typeface="Amasis MT Pro" panose="020F0502020204030204" pitchFamily="18" charset="0"/>
                </a:rPr>
                <a:t>random</a:t>
              </a:r>
              <a:r>
                <a:rPr lang="fr-FR" sz="1600">
                  <a:latin typeface="Amasis MT Pro" panose="020F0502020204030204" pitchFamily="18" charset="0"/>
                </a:rPr>
                <a:t>), </a:t>
              </a:r>
              <a:r>
                <a:rPr lang="fr-FR" sz="1600" err="1">
                  <a:latin typeface="Amasis MT Pro" panose="020F0502020204030204" pitchFamily="18" charset="0"/>
                </a:rPr>
                <a:t>tx_power</a:t>
              </a:r>
              <a:r>
                <a:rPr lang="fr-FR" sz="1600">
                  <a:latin typeface="Amasis MT Pro" panose="020F0502020204030204" pitchFamily="18" charset="0"/>
                </a:rPr>
                <a:t> 127, RSSI -57, CTE AOA, data </a:t>
              </a:r>
              <a:r>
                <a:rPr lang="fr-FR" sz="1600" err="1">
                  <a:latin typeface="Amasis MT Pro" panose="020F0502020204030204" pitchFamily="18" charset="0"/>
                </a:rPr>
                <a:t>length</a:t>
              </a:r>
              <a:r>
                <a:rPr lang="fr-FR" sz="1600">
                  <a:latin typeface="Amasis MT Pro" panose="020F0502020204030204" pitchFamily="18" charset="0"/>
                </a:rPr>
                <a:t> 0, data:</a:t>
              </a:r>
            </a:p>
            <a:p>
              <a:r>
                <a:rPr lang="fr-FR" sz="1600">
                  <a:latin typeface="Amasis MT Pro" panose="020F0502020204030204" pitchFamily="18" charset="0"/>
                </a:rPr>
                <a:t>CTE[0]: </a:t>
              </a:r>
              <a:r>
                <a:rPr lang="fr-FR" sz="1600" err="1">
                  <a:latin typeface="Amasis MT Pro" panose="020F0502020204030204" pitchFamily="18" charset="0"/>
                </a:rPr>
                <a:t>samples</a:t>
              </a:r>
              <a:r>
                <a:rPr lang="fr-FR" sz="1600">
                  <a:latin typeface="Amasis MT Pro" panose="020F0502020204030204" pitchFamily="18" charset="0"/>
                </a:rPr>
                <a:t> count 45, </a:t>
              </a:r>
              <a:r>
                <a:rPr lang="fr-FR" sz="1600" err="1">
                  <a:latin typeface="Amasis MT Pro" panose="020F0502020204030204" pitchFamily="18" charset="0"/>
                </a:rPr>
                <a:t>cte</a:t>
              </a:r>
              <a:r>
                <a:rPr lang="fr-FR" sz="1600">
                  <a:latin typeface="Amasis MT Pro" panose="020F0502020204030204" pitchFamily="18" charset="0"/>
                </a:rPr>
                <a:t> type AOA, slot durations: 2 [us], </a:t>
              </a:r>
              <a:r>
                <a:rPr lang="fr-FR" sz="1600" err="1">
                  <a:latin typeface="Amasis MT Pro" panose="020F0502020204030204" pitchFamily="18" charset="0"/>
                </a:rPr>
                <a:t>packet</a:t>
              </a:r>
              <a:r>
                <a:rPr lang="fr-FR" sz="1600">
                  <a:latin typeface="Amasis MT Pro" panose="020F0502020204030204" pitchFamily="18" charset="0"/>
                </a:rPr>
                <a:t> </a:t>
              </a:r>
              <a:r>
                <a:rPr lang="fr-FR" sz="1600" err="1">
                  <a:latin typeface="Amasis MT Pro" panose="020F0502020204030204" pitchFamily="18" charset="0"/>
                </a:rPr>
                <a:t>status</a:t>
              </a:r>
              <a:r>
                <a:rPr lang="fr-FR" sz="1600">
                  <a:latin typeface="Amasis MT Pro" panose="020F0502020204030204" pitchFamily="18" charset="0"/>
                </a:rPr>
                <a:t> CRC OK, RSSI -570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DFFF8D-F40A-F13E-1B76-126A4AC694E1}"/>
                </a:ext>
              </a:extLst>
            </p:cNvPr>
            <p:cNvSpPr/>
            <p:nvPr/>
          </p:nvSpPr>
          <p:spPr>
            <a:xfrm>
              <a:off x="320290" y="353961"/>
              <a:ext cx="108887" cy="412955"/>
            </a:xfrm>
            <a:prstGeom prst="rect">
              <a:avLst/>
            </a:prstGeom>
            <a:solidFill>
              <a:srgbClr val="AEB11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8A9BD4-E7FE-DA48-E076-F1DE42F8D99F}"/>
                </a:ext>
              </a:extLst>
            </p:cNvPr>
            <p:cNvSpPr/>
            <p:nvPr/>
          </p:nvSpPr>
          <p:spPr>
            <a:xfrm>
              <a:off x="315126" y="1066800"/>
              <a:ext cx="108887" cy="1632585"/>
            </a:xfrm>
            <a:prstGeom prst="rect">
              <a:avLst/>
            </a:prstGeom>
            <a:solidFill>
              <a:srgbClr val="D2565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70925AB-F315-41A6-2CEA-599CD1969FA6}"/>
                </a:ext>
              </a:extLst>
            </p:cNvPr>
            <p:cNvSpPr/>
            <p:nvPr/>
          </p:nvSpPr>
          <p:spPr>
            <a:xfrm>
              <a:off x="312420" y="3019290"/>
              <a:ext cx="108887" cy="1405091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6E835D-0569-2746-171B-8841E4626041}"/>
                </a:ext>
              </a:extLst>
            </p:cNvPr>
            <p:cNvSpPr/>
            <p:nvPr/>
          </p:nvSpPr>
          <p:spPr>
            <a:xfrm>
              <a:off x="312420" y="4730619"/>
              <a:ext cx="108887" cy="1405091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" name="Image 7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9B4551B2-4AD8-2BFE-52F9-360553542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128" y="191044"/>
            <a:ext cx="2937844" cy="156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36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5C48-BE1F-FA3C-E6E1-DCA08ADC5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3A205FB-7729-F065-9D8E-27506D1CC6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fr-FR" noProof="0">
                <a:latin typeface="Poppins"/>
                <a:cs typeface="Poppin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8295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5503834-CBE3-B6DD-CEF7-0106508B1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noProof="0"/>
              <a:t>Conclusion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10858C-9A02-70B3-08B1-9C9F8CA141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b="1" noProof="0"/>
              <a:t>Résultats :</a:t>
            </a:r>
            <a:endParaRPr lang="fr-FR" noProof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noProof="0"/>
              <a:t>Etude des contraintes pour la création d’un PCB personnalisé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noProof="0"/>
              <a:t>Réalisation d’un PCB fonctionnel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noProof="0"/>
              <a:t>Création d’une base de code permettant l’émission et la réception de trames contenant un CTE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noProof="0"/>
              <a:t>Démonstration d’une mesure d’angle avec un système simplifié (2 antennes)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F4E008E-1382-5640-1AB1-26DB914CB8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b="1" noProof="0"/>
              <a:t>Problèmes rencontrés et pistes d’amélioration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noProof="0"/>
              <a:t>Difficultés à utiliser plus de 2 antennes (probablement dû aux soudures sur PCB)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noProof="0"/>
              <a:t>Forte sensibilité au bruit : ajouter un amplificateur côté émetteur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noProof="0"/>
              <a:t>Ambiguïté pour les mesures autour de 90° : réduire la distance inter-antennes</a:t>
            </a:r>
          </a:p>
        </p:txBody>
      </p:sp>
    </p:spTree>
    <p:extLst>
      <p:ext uri="{BB962C8B-B14F-4D97-AF65-F5344CB8AC3E}">
        <p14:creationId xmlns:p14="http://schemas.microsoft.com/office/powerpoint/2010/main" val="3989087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363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AB8C35A-E6DD-A64B-9EC0-268F86B748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1149" y="3011909"/>
            <a:ext cx="6226262" cy="543838"/>
          </a:xfrm>
        </p:spPr>
        <p:txBody>
          <a:bodyPr lIns="91440" tIns="45720" rIns="91440" bIns="45720" anchor="t"/>
          <a:lstStyle/>
          <a:p>
            <a:r>
              <a:rPr lang="fr-FR" noProof="0">
                <a:latin typeface="Poppins"/>
                <a:cs typeface="Poppins"/>
              </a:rPr>
              <a:t>Introduction et Contexte du Projet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44273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91C03C7F-F951-8213-DC18-D78631D6ACC7}"/>
              </a:ext>
            </a:extLst>
          </p:cNvPr>
          <p:cNvSpPr txBox="1"/>
          <p:nvPr/>
        </p:nvSpPr>
        <p:spPr>
          <a:xfrm>
            <a:off x="728370" y="1163711"/>
            <a:ext cx="5223187" cy="45243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noProof="0">
                <a:cs typeface="Segoe UI"/>
              </a:rPr>
              <a:t>Entreprise : PERIPHERAL</a:t>
            </a:r>
          </a:p>
          <a:p>
            <a:pPr marL="285750" indent="-285750">
              <a:buFont typeface="Arial"/>
              <a:buChar char="•"/>
            </a:pPr>
            <a:r>
              <a:rPr lang="fr-FR" noProof="0">
                <a:ea typeface="+mn-lt"/>
                <a:cs typeface="+mn-lt"/>
              </a:rPr>
              <a:t>Domaine d'activité : Réduction des risques et amélioration de la perception en milieux complexes.</a:t>
            </a:r>
            <a:endParaRPr lang="fr-FR" noProof="0">
              <a:cs typeface="Segoe UI"/>
            </a:endParaRPr>
          </a:p>
          <a:p>
            <a:pPr marL="285750" indent="-285750">
              <a:buFont typeface="Arial"/>
              <a:buChar char="•"/>
            </a:pPr>
            <a:endParaRPr lang="fr-FR" noProof="0">
              <a:cs typeface="Segoe UI"/>
            </a:endParaRPr>
          </a:p>
          <a:p>
            <a:r>
              <a:rPr lang="fr-FR" b="1" noProof="0"/>
              <a:t>Problématique :</a:t>
            </a:r>
            <a:endParaRPr lang="fr-FR" noProof="0"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fr-FR" noProof="0">
                <a:ea typeface="+mn-lt"/>
                <a:cs typeface="+mn-lt"/>
              </a:rPr>
              <a:t>Environnements clos (ex. bâtiments en feu) sont difficiles à cartographier et à explorer sans visibilité.</a:t>
            </a:r>
            <a:endParaRPr lang="fr-FR" noProof="0"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fr-FR" noProof="0">
                <a:ea typeface="+mn-lt"/>
                <a:cs typeface="+mn-lt"/>
              </a:rPr>
              <a:t>Besoin de localiser précisément les pompiers en intervention pour assurer leur sécurité.</a:t>
            </a:r>
            <a:endParaRPr lang="fr-FR" noProof="0">
              <a:cs typeface="Segoe UI"/>
            </a:endParaRPr>
          </a:p>
          <a:p>
            <a:pPr>
              <a:buFont typeface="Arial"/>
            </a:pPr>
            <a:endParaRPr lang="fr-FR" noProof="0">
              <a:ea typeface="+mn-lt"/>
              <a:cs typeface="+mn-lt"/>
            </a:endParaRPr>
          </a:p>
          <a:p>
            <a:r>
              <a:rPr lang="fr-FR" b="1" noProof="0">
                <a:ea typeface="+mn-lt"/>
                <a:cs typeface="+mn-lt"/>
              </a:rPr>
              <a:t>Contexte du Projet :</a:t>
            </a:r>
            <a:endParaRPr lang="fr-FR" b="1" noProof="0"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fr-FR" noProof="0">
                <a:cs typeface="Segoe UI"/>
              </a:rPr>
              <a:t>Tuteur entreprise : </a:t>
            </a:r>
            <a:r>
              <a:rPr lang="fr-FR" noProof="0">
                <a:latin typeface="Segoe UI"/>
                <a:cs typeface="Segoe UI Semibold"/>
              </a:rPr>
              <a:t>Aymar De La METTRIE</a:t>
            </a:r>
          </a:p>
          <a:p>
            <a:pPr marL="285750" indent="-285750">
              <a:buFont typeface="Arial"/>
              <a:buChar char="•"/>
            </a:pPr>
            <a:r>
              <a:rPr lang="fr-FR" noProof="0">
                <a:cs typeface="Segoe UI"/>
              </a:rPr>
              <a:t>Tuteur ENSICAEN : </a:t>
            </a:r>
            <a:r>
              <a:rPr lang="fr-FR" noProof="0">
                <a:latin typeface="Segoe UI"/>
                <a:cs typeface="Segoe UI Semibold"/>
              </a:rPr>
              <a:t>Miloud FRIKEL</a:t>
            </a:r>
          </a:p>
          <a:p>
            <a:endParaRPr lang="fr-FR" b="1" noProof="0">
              <a:cs typeface="Segoe UI"/>
            </a:endParaRPr>
          </a:p>
        </p:txBody>
      </p:sp>
      <p:pic>
        <p:nvPicPr>
          <p:cNvPr id="2" name="Image 1" descr="Une image contenant cercle&#10;&#10;Le contenu généré par l’IA peut être incorrect.">
            <a:extLst>
              <a:ext uri="{FF2B5EF4-FFF2-40B4-BE49-F238E27FC236}">
                <a16:creationId xmlns:a16="http://schemas.microsoft.com/office/drawing/2014/main" id="{C7D360B0-B14F-B577-F041-A8652A636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871" y="205468"/>
            <a:ext cx="2209800" cy="3028950"/>
          </a:xfrm>
          <a:prstGeom prst="rect">
            <a:avLst/>
          </a:prstGeom>
        </p:spPr>
      </p:pic>
      <p:pic>
        <p:nvPicPr>
          <p:cNvPr id="3" name="Image 2" descr="Une image contenant texte, Police, capture d’écran, blanc&#10;&#10;Le contenu généré par l’IA peut être incorrect.">
            <a:extLst>
              <a:ext uri="{FF2B5EF4-FFF2-40B4-BE49-F238E27FC236}">
                <a16:creationId xmlns:a16="http://schemas.microsoft.com/office/drawing/2014/main" id="{28FF1B26-9FAE-6884-8585-B9150155F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609" y="2292304"/>
            <a:ext cx="4890770" cy="1881505"/>
          </a:xfrm>
          <a:prstGeom prst="rect">
            <a:avLst/>
          </a:prstGeom>
        </p:spPr>
      </p:pic>
      <p:pic>
        <p:nvPicPr>
          <p:cNvPr id="4" name="Image 3" descr="Une image contenant texte, Police, conception, Graphique&#10;&#10;Le contenu généré par l’IA peut être incorrect.">
            <a:extLst>
              <a:ext uri="{FF2B5EF4-FFF2-40B4-BE49-F238E27FC236}">
                <a16:creationId xmlns:a16="http://schemas.microsoft.com/office/drawing/2014/main" id="{DA67C7F5-FDAC-611E-206B-A7D3AA386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7295" y="5314950"/>
            <a:ext cx="1381125" cy="12573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5900C01-2813-B8BA-4C16-24A04AEBA362}"/>
              </a:ext>
            </a:extLst>
          </p:cNvPr>
          <p:cNvSpPr txBox="1"/>
          <p:nvPr/>
        </p:nvSpPr>
        <p:spPr>
          <a:xfrm>
            <a:off x="282102" y="5943600"/>
            <a:ext cx="972766" cy="535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1870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E090F-5AC7-39DA-E843-0C43B3894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CF50298-7DEF-88F9-30C1-D217ECC1A5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7789" y="3601189"/>
            <a:ext cx="6226262" cy="543838"/>
          </a:xfrm>
        </p:spPr>
        <p:txBody>
          <a:bodyPr lIns="91440" tIns="45720" rIns="91440" bIns="45720" anchor="t"/>
          <a:lstStyle/>
          <a:p>
            <a:r>
              <a:rPr lang="fr-FR" noProof="0">
                <a:latin typeface="Poppins"/>
                <a:cs typeface="Poppins"/>
              </a:rPr>
              <a:t>Objectifs du Projet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50564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E28BFF0-D2E9-E01E-9FA7-471FB37A47AB}"/>
              </a:ext>
            </a:extLst>
          </p:cNvPr>
          <p:cNvSpPr/>
          <p:nvPr/>
        </p:nvSpPr>
        <p:spPr>
          <a:xfrm>
            <a:off x="7092355" y="3275141"/>
            <a:ext cx="1102670" cy="306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836611-90C9-C2F3-712C-28FE8C2B5C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9565" y="1061493"/>
            <a:ext cx="4780683" cy="4430842"/>
          </a:xfrm>
        </p:spPr>
        <p:txBody>
          <a:bodyPr lIns="91440" tIns="45720" rIns="91440" bIns="45720" anchor="t"/>
          <a:lstStyle/>
          <a:p>
            <a:r>
              <a:rPr lang="fr-FR" sz="1800" b="1" noProof="0">
                <a:latin typeface="Segoe UI"/>
                <a:cs typeface="Poppins"/>
              </a:rPr>
              <a:t>Objectif final :</a:t>
            </a:r>
          </a:p>
          <a:p>
            <a:r>
              <a:rPr lang="fr-FR" sz="1800" noProof="0">
                <a:latin typeface="Segoe UI"/>
                <a:cs typeface="Poppins Medium"/>
              </a:rPr>
              <a:t>Prototyper un dispositif intégré à un masque de pompier permettant de détecter l’angle de position d’un émetteur Bluetooth via </a:t>
            </a:r>
            <a:r>
              <a:rPr lang="fr-FR" sz="1800" noProof="0" err="1">
                <a:latin typeface="Segoe UI"/>
                <a:cs typeface="Poppins Medium"/>
              </a:rPr>
              <a:t>AoA</a:t>
            </a:r>
            <a:r>
              <a:rPr lang="fr-FR" sz="1800" noProof="0">
                <a:latin typeface="Segoe UI"/>
                <a:cs typeface="Poppins Medium"/>
              </a:rPr>
              <a:t>, pour faciliter l’orientation sans connexion ni géolocalisation.</a:t>
            </a:r>
            <a:endParaRPr lang="fr-FR" sz="1800" noProof="0">
              <a:latin typeface="Segoe UI"/>
            </a:endParaRPr>
          </a:p>
          <a:p>
            <a:endParaRPr lang="fr-FR" sz="1800" noProof="0">
              <a:latin typeface="Segoe UI"/>
              <a:cs typeface="Poppins Medium"/>
            </a:endParaRPr>
          </a:p>
          <a:p>
            <a:r>
              <a:rPr lang="fr-FR" sz="1800" b="1" noProof="0">
                <a:latin typeface="Segoe UI"/>
                <a:cs typeface="Poppins Medium"/>
              </a:rPr>
              <a:t>Sous objectifs : </a:t>
            </a:r>
            <a:endParaRPr lang="fr-FR" sz="1800" b="1" noProof="0">
              <a:latin typeface="Segoe UI"/>
            </a:endParaRPr>
          </a:p>
          <a:p>
            <a:pPr marL="285750" indent="-285750">
              <a:buChar char="•"/>
            </a:pPr>
            <a:r>
              <a:rPr lang="fr-FR" sz="1800" noProof="0">
                <a:latin typeface="Segoe UI"/>
                <a:cs typeface="Poppins Medium"/>
              </a:rPr>
              <a:t>Sélection des composants : la carte de développement, les antennes et les circuits RF adaptés à la détection </a:t>
            </a:r>
            <a:r>
              <a:rPr lang="fr-FR" sz="1800" noProof="0" err="1">
                <a:latin typeface="Segoe UI"/>
                <a:cs typeface="Poppins Medium"/>
              </a:rPr>
              <a:t>AoA</a:t>
            </a:r>
            <a:r>
              <a:rPr lang="fr-FR" sz="1800" noProof="0">
                <a:latin typeface="Segoe UI"/>
                <a:cs typeface="Poppins Medium"/>
              </a:rPr>
              <a:t>.</a:t>
            </a:r>
            <a:endParaRPr lang="fr-FR" sz="1800" noProof="0">
              <a:latin typeface="Segoe UI"/>
            </a:endParaRPr>
          </a:p>
          <a:p>
            <a:pPr marL="285750" indent="-285750">
              <a:buChar char="•"/>
            </a:pPr>
            <a:r>
              <a:rPr lang="fr-FR" sz="1800" noProof="0">
                <a:latin typeface="Segoe UI"/>
                <a:cs typeface="Poppins Medium"/>
              </a:rPr>
              <a:t>Conception matérielle </a:t>
            </a:r>
            <a:endParaRPr lang="fr-FR" sz="1800" noProof="0">
              <a:latin typeface="Segoe UI"/>
            </a:endParaRPr>
          </a:p>
          <a:p>
            <a:pPr marL="285750" indent="-285750">
              <a:buChar char="•"/>
            </a:pPr>
            <a:r>
              <a:rPr lang="fr-FR" sz="1800" noProof="0">
                <a:latin typeface="Segoe UI"/>
                <a:cs typeface="Poppins Medium"/>
              </a:rPr>
              <a:t>Développement logiciel </a:t>
            </a:r>
            <a:endParaRPr lang="fr-FR" sz="1800" noProof="0">
              <a:latin typeface="Segoe UI"/>
            </a:endParaRPr>
          </a:p>
          <a:p>
            <a:pPr marL="285750" indent="-285750">
              <a:buFont typeface="Arial"/>
              <a:buChar char="•"/>
            </a:pPr>
            <a:endParaRPr lang="fr-FR" sz="1800" noProof="0">
              <a:latin typeface="Segoe UI"/>
            </a:endParaRPr>
          </a:p>
          <a:p>
            <a:endParaRPr lang="fr-FR" sz="1800" noProof="0">
              <a:latin typeface="Segoe UI"/>
            </a:endParaRPr>
          </a:p>
        </p:txBody>
      </p:sp>
      <p:pic>
        <p:nvPicPr>
          <p:cNvPr id="8" name="Espace réservé pour une image  7" descr="Une image contenant herbe, plein air, plante, faire de la randonnée&#10;&#10;Le contenu généré par l’IA peut être incorrect.">
            <a:extLst>
              <a:ext uri="{FF2B5EF4-FFF2-40B4-BE49-F238E27FC236}">
                <a16:creationId xmlns:a16="http://schemas.microsoft.com/office/drawing/2014/main" id="{C317D359-DF87-284E-8DD5-F4BE417983B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5608" r="15608"/>
          <a:stretch/>
        </p:blipFill>
        <p:spPr>
          <a:xfrm>
            <a:off x="887572" y="2949598"/>
            <a:ext cx="4313464" cy="3015343"/>
          </a:xfrm>
        </p:spPr>
      </p:pic>
      <p:pic>
        <p:nvPicPr>
          <p:cNvPr id="9" name="Image 8" descr="Une image contenant habits, Casques, Équipement de protection individuelle&#10;&#10;Le contenu généré par l’IA peut être incorrect.">
            <a:extLst>
              <a:ext uri="{FF2B5EF4-FFF2-40B4-BE49-F238E27FC236}">
                <a16:creationId xmlns:a16="http://schemas.microsoft.com/office/drawing/2014/main" id="{734363EE-1B1F-622A-6E10-1749E6986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441008"/>
            <a:ext cx="17907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92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F2D21-EDD8-305A-3201-498170BC7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EC53628-40CA-88C0-5DB8-8AA8CC2BE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1149" y="3428469"/>
            <a:ext cx="5809702" cy="543838"/>
          </a:xfrm>
        </p:spPr>
        <p:txBody>
          <a:bodyPr lIns="91440" tIns="45720" rIns="91440" bIns="45720" anchor="t"/>
          <a:lstStyle/>
          <a:p>
            <a:r>
              <a:rPr lang="fr-FR" noProof="0">
                <a:latin typeface="Poppins"/>
                <a:cs typeface="Poppins"/>
              </a:rPr>
              <a:t>Choix techniques</a:t>
            </a:r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93356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03C73-A1FD-CCD0-E85F-74EE820AC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cercle&#10;&#10;Le contenu généré par l’IA peut être incorrect.">
            <a:extLst>
              <a:ext uri="{FF2B5EF4-FFF2-40B4-BE49-F238E27FC236}">
                <a16:creationId xmlns:a16="http://schemas.microsoft.com/office/drawing/2014/main" id="{8DC6328F-2FDB-47C3-C6B8-8ED8FC9DA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443" y="-1361"/>
            <a:ext cx="1894115" cy="2658836"/>
          </a:xfrm>
          <a:prstGeom prst="rect">
            <a:avLst/>
          </a:prstGeom>
        </p:spPr>
      </p:pic>
      <p:pic>
        <p:nvPicPr>
          <p:cNvPr id="5" name="Image 4" descr="Une image contenant circuit, Composant électronique, Ingénierie électronique, Composant de circuit&#10;&#10;Le contenu généré par l’IA peut être incorrect.">
            <a:extLst>
              <a:ext uri="{FF2B5EF4-FFF2-40B4-BE49-F238E27FC236}">
                <a16:creationId xmlns:a16="http://schemas.microsoft.com/office/drawing/2014/main" id="{652DEE02-C201-12A1-3747-ED5D1AF2E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3" y="689882"/>
            <a:ext cx="4810125" cy="23431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808AD72-5A0C-6BC2-EA09-F68EBF28087E}"/>
              </a:ext>
            </a:extLst>
          </p:cNvPr>
          <p:cNvSpPr txBox="1"/>
          <p:nvPr/>
        </p:nvSpPr>
        <p:spPr>
          <a:xfrm>
            <a:off x="4930255" y="700705"/>
            <a:ext cx="5482993" cy="5909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noProof="0">
                <a:ea typeface="+mn-lt"/>
                <a:cs typeface="+mn-lt"/>
              </a:rPr>
              <a:t>Carte de développement : nRF52833 DK</a:t>
            </a:r>
          </a:p>
          <a:p>
            <a:endParaRPr lang="fr-FR" b="1" noProof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noProof="0">
                <a:ea typeface="+mn-lt"/>
                <a:cs typeface="+mn-lt"/>
              </a:rPr>
              <a:t>Processeur : </a:t>
            </a:r>
            <a:r>
              <a:rPr lang="fr-FR" noProof="0" err="1">
                <a:ea typeface="+mn-lt"/>
                <a:cs typeface="+mn-lt"/>
              </a:rPr>
              <a:t>SoC</a:t>
            </a:r>
            <a:r>
              <a:rPr lang="fr-FR" noProof="0">
                <a:ea typeface="+mn-lt"/>
                <a:cs typeface="+mn-lt"/>
              </a:rPr>
              <a:t> Nordic </a:t>
            </a:r>
            <a:r>
              <a:rPr lang="fr-FR" noProof="0" err="1">
                <a:ea typeface="+mn-lt"/>
                <a:cs typeface="+mn-lt"/>
              </a:rPr>
              <a:t>Semiconductor</a:t>
            </a:r>
            <a:r>
              <a:rPr lang="fr-FR" noProof="0">
                <a:ea typeface="+mn-lt"/>
                <a:cs typeface="+mn-lt"/>
              </a:rPr>
              <a:t> nRF52833</a:t>
            </a:r>
            <a:endParaRPr lang="fr-FR" noProof="0"/>
          </a:p>
          <a:p>
            <a:pPr marL="285750" indent="-285750">
              <a:buFont typeface="Arial"/>
              <a:buChar char="•"/>
            </a:pPr>
            <a:r>
              <a:rPr lang="fr-FR" noProof="0">
                <a:ea typeface="+mn-lt"/>
                <a:cs typeface="+mn-lt"/>
              </a:rPr>
              <a:t>Connectivité : Bluetooth (BLE) 5.1, support de la fonctionnalité </a:t>
            </a:r>
            <a:r>
              <a:rPr lang="fr-FR" noProof="0" err="1">
                <a:ea typeface="+mn-lt"/>
                <a:cs typeface="+mn-lt"/>
              </a:rPr>
              <a:t>AoA</a:t>
            </a:r>
            <a:endParaRPr lang="fr-FR" noProof="0"/>
          </a:p>
          <a:p>
            <a:endParaRPr lang="fr-FR" noProof="0">
              <a:cs typeface="Segoe UI"/>
            </a:endParaRPr>
          </a:p>
          <a:p>
            <a:endParaRPr lang="fr-FR" noProof="0">
              <a:cs typeface="Segoe UI"/>
            </a:endParaRPr>
          </a:p>
          <a:p>
            <a:endParaRPr lang="fr-FR" noProof="0">
              <a:cs typeface="Segoe UI"/>
            </a:endParaRPr>
          </a:p>
          <a:p>
            <a:endParaRPr lang="fr-FR" b="1" noProof="0"/>
          </a:p>
          <a:p>
            <a:r>
              <a:rPr lang="fr-FR" b="1" noProof="0"/>
              <a:t>Conception d’un circuit imprimé (PCB)</a:t>
            </a:r>
            <a:endParaRPr lang="fr-FR" noProof="0"/>
          </a:p>
          <a:p>
            <a:pPr marL="285750" indent="-285750">
              <a:buFont typeface="Arial"/>
              <a:buChar char="•"/>
            </a:pPr>
            <a:r>
              <a:rPr lang="fr-FR" noProof="0">
                <a:ea typeface="+mn-lt"/>
                <a:cs typeface="+mn-lt"/>
              </a:rPr>
              <a:t>Antennes adaptées à la communication Bluetooth – ST0147-00-011-A.</a:t>
            </a:r>
            <a:endParaRPr lang="fr-FR" noProof="0"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fr-FR" noProof="0">
                <a:ea typeface="+mn-lt"/>
                <a:cs typeface="+mn-lt"/>
              </a:rPr>
              <a:t>Switch RF : ADG904BRUZ-REEL7</a:t>
            </a:r>
            <a:endParaRPr lang="fr-FR" noProof="0"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fr-FR" noProof="0">
                <a:ea typeface="+mn-lt"/>
                <a:cs typeface="+mn-lt"/>
              </a:rPr>
              <a:t>Distance entre les antennes : Fixée à λ/2 </a:t>
            </a:r>
            <a:endParaRPr lang="fr-FR" noProof="0"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fr-FR" noProof="0">
                <a:ea typeface="+mn-lt"/>
                <a:cs typeface="+mn-lt"/>
              </a:rPr>
              <a:t>Nombre d’antennes : 4 antennes sur une longueur de 20 cm, correspondant à la largeur du casque ARI.</a:t>
            </a:r>
            <a:endParaRPr lang="fr-FR" noProof="0"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fr-FR" noProof="0">
                <a:ea typeface="+mn-lt"/>
                <a:cs typeface="+mn-lt"/>
              </a:rPr>
              <a:t>Connectique : Câble coaxial MXHS83QE3000</a:t>
            </a:r>
            <a:endParaRPr lang="fr-FR" noProof="0">
              <a:cs typeface="Segoe UI"/>
            </a:endParaRPr>
          </a:p>
          <a:p>
            <a:endParaRPr lang="fr-FR" b="1" noProof="0">
              <a:cs typeface="Segoe UI"/>
            </a:endParaRPr>
          </a:p>
          <a:p>
            <a:endParaRPr lang="fr-FR" b="1" noProof="0">
              <a:cs typeface="Segoe UI"/>
            </a:endParaRPr>
          </a:p>
        </p:txBody>
      </p:sp>
      <p:pic>
        <p:nvPicPr>
          <p:cNvPr id="4" name="Image 3" descr="Une image contenant texte, Police, conception, Graphique&#10;&#10;Le contenu généré par l’IA peut être incorrect.">
            <a:extLst>
              <a:ext uri="{FF2B5EF4-FFF2-40B4-BE49-F238E27FC236}">
                <a16:creationId xmlns:a16="http://schemas.microsoft.com/office/drawing/2014/main" id="{483BCD21-2674-D708-5B87-D4DEFE4A3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238" y="5478235"/>
            <a:ext cx="1272268" cy="1159329"/>
          </a:xfrm>
          <a:prstGeom prst="rect">
            <a:avLst/>
          </a:prstGeom>
        </p:spPr>
      </p:pic>
      <p:pic>
        <p:nvPicPr>
          <p:cNvPr id="7" name="Image 6" descr="Une image contenant capture d’écran, vert&#10;&#10;Le contenu généré par l’IA peut être incorrect.">
            <a:extLst>
              <a:ext uri="{FF2B5EF4-FFF2-40B4-BE49-F238E27FC236}">
                <a16:creationId xmlns:a16="http://schemas.microsoft.com/office/drawing/2014/main" id="{E82B536A-C812-4FC3-8730-3A60C5ACC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30" y="3567883"/>
            <a:ext cx="4694193" cy="157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0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FCFBB-CE81-5B30-3705-D25167547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cercle&#10;&#10;Le contenu généré par l’IA peut être incorrect.">
            <a:extLst>
              <a:ext uri="{FF2B5EF4-FFF2-40B4-BE49-F238E27FC236}">
                <a16:creationId xmlns:a16="http://schemas.microsoft.com/office/drawing/2014/main" id="{C9CF346B-8762-78A1-1896-8CFF0B8F2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443" y="-1361"/>
            <a:ext cx="1894115" cy="2658836"/>
          </a:xfrm>
          <a:prstGeom prst="rect">
            <a:avLst/>
          </a:prstGeom>
        </p:spPr>
      </p:pic>
      <p:pic>
        <p:nvPicPr>
          <p:cNvPr id="6" name="Image 5" descr="Une image contenant texte, Police, logo, capture d’écran&#10;&#10;Le contenu généré par l’IA peut être incorrect.">
            <a:extLst>
              <a:ext uri="{FF2B5EF4-FFF2-40B4-BE49-F238E27FC236}">
                <a16:creationId xmlns:a16="http://schemas.microsoft.com/office/drawing/2014/main" id="{9CAD569B-2D4C-C0C7-F1C7-C3D93F4C6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2" y="925286"/>
            <a:ext cx="3725635" cy="250371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E6EC81D-91A5-B0DB-E72D-A412AC4CE123}"/>
              </a:ext>
            </a:extLst>
          </p:cNvPr>
          <p:cNvSpPr txBox="1"/>
          <p:nvPr/>
        </p:nvSpPr>
        <p:spPr>
          <a:xfrm>
            <a:off x="4930255" y="1326996"/>
            <a:ext cx="5157874" cy="2862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b="1" noProof="0">
              <a:cs typeface="Segoe UI"/>
            </a:endParaRPr>
          </a:p>
          <a:p>
            <a:endParaRPr lang="fr-FR" b="1" noProof="0">
              <a:cs typeface="Segoe UI"/>
            </a:endParaRPr>
          </a:p>
          <a:p>
            <a:r>
              <a:rPr lang="fr-FR" b="1" noProof="0" err="1"/>
              <a:t>nRF</a:t>
            </a:r>
            <a:r>
              <a:rPr lang="fr-FR" b="1" noProof="0"/>
              <a:t> </a:t>
            </a:r>
            <a:r>
              <a:rPr lang="fr-FR" b="1" noProof="0" err="1"/>
              <a:t>Connect</a:t>
            </a:r>
            <a:r>
              <a:rPr lang="fr-FR" b="1" noProof="0"/>
              <a:t> SDK : </a:t>
            </a:r>
            <a:endParaRPr lang="fr-FR" noProof="0"/>
          </a:p>
          <a:p>
            <a:endParaRPr lang="fr-FR" b="1" noProof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noProof="0">
                <a:ea typeface="+mn-lt"/>
                <a:cs typeface="+mn-lt"/>
              </a:rPr>
              <a:t>Écosystème optimisé </a:t>
            </a:r>
            <a:endParaRPr lang="fr-FR" noProof="0"/>
          </a:p>
          <a:p>
            <a:pPr marL="285750" indent="-285750">
              <a:buFont typeface="Arial"/>
              <a:buChar char="•"/>
            </a:pPr>
            <a:r>
              <a:rPr lang="fr-FR" noProof="0">
                <a:ea typeface="+mn-lt"/>
                <a:cs typeface="+mn-lt"/>
              </a:rPr>
              <a:t>Système d’exploitation </a:t>
            </a:r>
            <a:r>
              <a:rPr lang="fr-FR">
                <a:ea typeface="+mn-lt"/>
                <a:cs typeface="+mn-lt"/>
              </a:rPr>
              <a:t>:  </a:t>
            </a:r>
            <a:r>
              <a:rPr lang="fr-FR" noProof="0">
                <a:ea typeface="+mn-lt"/>
                <a:cs typeface="+mn-lt"/>
              </a:rPr>
              <a:t>Zephyr </a:t>
            </a:r>
            <a:r>
              <a:rPr lang="fr-FR">
                <a:ea typeface="+mn-lt"/>
                <a:cs typeface="+mn-lt"/>
              </a:rPr>
              <a:t>OS</a:t>
            </a:r>
            <a:endParaRPr lang="fr-FR" noProof="0">
              <a:cs typeface="Segoe UI"/>
            </a:endParaRPr>
          </a:p>
          <a:p>
            <a:pPr marL="285750" indent="-285750">
              <a:buFont typeface="Arial"/>
              <a:buChar char="•"/>
            </a:pPr>
            <a:r>
              <a:rPr lang="fr-FR" noProof="0">
                <a:ea typeface="+mn-lt"/>
                <a:cs typeface="+mn-lt"/>
              </a:rPr>
              <a:t>Outils de développement : Intégration avec Visual Studio Code pour faciliter la compilation et le déploiement des </a:t>
            </a:r>
            <a:r>
              <a:rPr lang="fr-FR" noProof="0" err="1">
                <a:ea typeface="+mn-lt"/>
                <a:cs typeface="+mn-lt"/>
              </a:rPr>
              <a:t>firmwares</a:t>
            </a:r>
            <a:endParaRPr lang="fr-FR" noProof="0"/>
          </a:p>
          <a:p>
            <a:endParaRPr lang="fr-FR" b="1" noProof="0">
              <a:cs typeface="Segoe UI"/>
            </a:endParaRPr>
          </a:p>
        </p:txBody>
      </p:sp>
      <p:pic>
        <p:nvPicPr>
          <p:cNvPr id="4" name="Image 3" descr="Une image contenant texte, Police, conception, Graphique&#10;&#10;Le contenu généré par l’IA peut être incorrect.">
            <a:extLst>
              <a:ext uri="{FF2B5EF4-FFF2-40B4-BE49-F238E27FC236}">
                <a16:creationId xmlns:a16="http://schemas.microsoft.com/office/drawing/2014/main" id="{FD0EEDAD-18AB-BEE1-7E97-0184A99F8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238" y="5478235"/>
            <a:ext cx="1272268" cy="1159329"/>
          </a:xfrm>
          <a:prstGeom prst="rect">
            <a:avLst/>
          </a:prstGeom>
        </p:spPr>
      </p:pic>
      <p:pic>
        <p:nvPicPr>
          <p:cNvPr id="13" name="Image 12" descr="Une image contenant Police, logo, Graphique, Bleu électrique&#10;&#10;Le contenu généré par l’IA peut être incorrect.">
            <a:extLst>
              <a:ext uri="{FF2B5EF4-FFF2-40B4-BE49-F238E27FC236}">
                <a16:creationId xmlns:a16="http://schemas.microsoft.com/office/drawing/2014/main" id="{3F722674-1807-822B-4F40-B9540B5C8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29" y="3816804"/>
            <a:ext cx="33528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14371"/>
      </p:ext>
    </p:extLst>
  </p:cSld>
  <p:clrMapOvr>
    <a:masterClrMapping/>
  </p:clrMapOvr>
</p:sld>
</file>

<file path=ppt/theme/theme1.xml><?xml version="1.0" encoding="utf-8"?>
<a:theme xmlns:a="http://schemas.openxmlformats.org/drawingml/2006/main" name="Mod�le de pr�sentation v1.1">
  <a:themeElements>
    <a:clrScheme name="ENSICA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BBBF"/>
      </a:accent1>
      <a:accent2>
        <a:srgbClr val="AEB11C"/>
      </a:accent2>
      <a:accent3>
        <a:srgbClr val="DC943B"/>
      </a:accent3>
      <a:accent4>
        <a:srgbClr val="CE5858"/>
      </a:accent4>
      <a:accent5>
        <a:srgbClr val="7B949E"/>
      </a:accent5>
      <a:accent6>
        <a:srgbClr val="AFC0C9"/>
      </a:accent6>
      <a:hlink>
        <a:srgbClr val="588DC8"/>
      </a:hlink>
      <a:folHlink>
        <a:srgbClr val="4ABBBF"/>
      </a:folHlink>
    </a:clrScheme>
    <a:fontScheme name="ENSICAEN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Modèle de présentation v1.1.potx" id="{4AB84828-955F-45A0-9EDC-2B66E1441F5B}" vid="{0943A64C-A558-4DE2-87B7-FBE34A3E9E28}"/>
    </a:ext>
  </a:extLst>
</a:theme>
</file>

<file path=ppt/theme/theme2.xml><?xml version="1.0" encoding="utf-8"?>
<a:theme xmlns:a="http://schemas.openxmlformats.org/drawingml/2006/main" name="Mod�le de pr�sentation v1.1">
  <a:themeElements>
    <a:clrScheme name="ENSICAE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BBBF"/>
      </a:accent1>
      <a:accent2>
        <a:srgbClr val="AEB11C"/>
      </a:accent2>
      <a:accent3>
        <a:srgbClr val="DC943B"/>
      </a:accent3>
      <a:accent4>
        <a:srgbClr val="CE5858"/>
      </a:accent4>
      <a:accent5>
        <a:srgbClr val="7B949E"/>
      </a:accent5>
      <a:accent6>
        <a:srgbClr val="AFC0C9"/>
      </a:accent6>
      <a:hlink>
        <a:srgbClr val="588DC8"/>
      </a:hlink>
      <a:folHlink>
        <a:srgbClr val="4ABBBF"/>
      </a:folHlink>
    </a:clrScheme>
    <a:fontScheme name="ENSICAEN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èle de présentation v1.1.potx" id="{4AB84828-955F-45A0-9EDC-2B66E1441F5B}" vid="{0943A64C-A558-4DE2-87B7-FBE34A3E9E28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Control xmlns="http://schemas.microsoft.com/VisualStudio/2011/storyboarding/control">
  <Id Name="dc33bac1-b0f5-4290-9d3f-4d24054d4e1d" Revision="1" Stencil="System.MyShapes" StencilVersion="1.0"/>
</Control>
</file>

<file path=customXml/item2.xml><?xml version="1.0" encoding="utf-8"?>
<Control xmlns="http://schemas.microsoft.com/VisualStudio/2011/storyboarding/control">
  <Id Name="476ad180-fc79-46dc-9c90-455cf22a5e35" Revision="1" Stencil="System.MyShapes" StencilVersion="1.0"/>
</Control>
</file>

<file path=customXml/item3.xml><?xml version="1.0" encoding="utf-8"?>
<Control xmlns="http://schemas.microsoft.com/VisualStudio/2011/storyboarding/control">
  <Id Name="System.Storyboarding.Common.LinkBar" Revision="1" Stencil="System.Storyboarding.Common" StencilVersion="0.1"/>
</Control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09B40ADF22A040A8BC6220BFDDCC15" ma:contentTypeVersion="6" ma:contentTypeDescription="Crée un document." ma:contentTypeScope="" ma:versionID="d4336a9ae5b0479c2fcf99e9b9be0813">
  <xsd:schema xmlns:xsd="http://www.w3.org/2001/XMLSchema" xmlns:xs="http://www.w3.org/2001/XMLSchema" xmlns:p="http://schemas.microsoft.com/office/2006/metadata/properties" xmlns:ns2="0cbfcd11-55c8-4634-a8dd-c663a8c56fe1" xmlns:ns3="d12272db-1c18-48db-9708-ce2bc929172a" targetNamespace="http://schemas.microsoft.com/office/2006/metadata/properties" ma:root="true" ma:fieldsID="3d5e5dbb106593b5ec3a20023d63914a" ns2:_="" ns3:_="">
    <xsd:import namespace="0cbfcd11-55c8-4634-a8dd-c663a8c56fe1"/>
    <xsd:import namespace="d12272db-1c18-48db-9708-ce2bc92917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bfcd11-55c8-4634-a8dd-c663a8c56f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2272db-1c18-48db-9708-ce2bc929172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.xml><?xml version="1.0" encoding="utf-8"?>
<Control xmlns="http://schemas.microsoft.com/VisualStudio/2011/storyboarding/control">
  <Id Name="476ad180-fc79-46dc-9c90-455cf22a5e35" Revision="1" Stencil="System.MyShapes" StencilVersion="1.0"/>
</Control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8.xml><?xml version="1.0" encoding="utf-8"?>
<Control xmlns="http://schemas.microsoft.com/VisualStudio/2011/storyboarding/control">
  <Id Name="dc33bac1-b0f5-4290-9d3f-4d24054d4e1d" Revision="1" Stencil="System.MyShapes" StencilVersion="1.0"/>
</Control>
</file>

<file path=customXml/itemProps1.xml><?xml version="1.0" encoding="utf-8"?>
<ds:datastoreItem xmlns:ds="http://schemas.openxmlformats.org/officeDocument/2006/customXml" ds:itemID="{F616F0AA-0C5B-4B29-9221-AEB6DC38E57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5668985D-730A-4567-9AED-B3B01C20DF7C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C236396D-0385-488E-9234-CA30AE64F27A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97FC7DE5-8BA8-4202-96C4-796F12666EB9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F82F7125-E435-4298-AC82-F88B84EC47F4}">
  <ds:schemaRefs>
    <ds:schemaRef ds:uri="0cbfcd11-55c8-4634-a8dd-c663a8c56fe1"/>
    <ds:schemaRef ds:uri="d12272db-1c18-48db-9708-ce2bc929172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6.xml><?xml version="1.0" encoding="utf-8"?>
<ds:datastoreItem xmlns:ds="http://schemas.openxmlformats.org/officeDocument/2006/customXml" ds:itemID="{5887E934-5E3B-418F-9A7B-F047D5589439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1322E1B6-B69B-4B1E-9F64-FFB1E4A65691}">
  <ds:schemaRefs>
    <ds:schemaRef ds:uri="0cbfcd11-55c8-4634-a8dd-c663a8c56fe1"/>
    <ds:schemaRef ds:uri="d12272db-1c18-48db-9708-ce2bc929172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8.xml><?xml version="1.0" encoding="utf-8"?>
<ds:datastoreItem xmlns:ds="http://schemas.openxmlformats.org/officeDocument/2006/customXml" ds:itemID="{E0CF8772-32EB-42DF-A965-531B12B79F8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Mod�le de pr�sentation v1.1</Template>
  <Application>Microsoft Office PowerPoint</Application>
  <PresentationFormat>Widescreen</PresentationFormat>
  <Slides>28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Mod�le de pr�sentation v1.1</vt:lpstr>
      <vt:lpstr>Mod�le de pr�sentation v1.1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Avant de commencer</dc:title>
  <dc:creator>Sylvie MALO</dc:creator>
  <cp:revision>1</cp:revision>
  <cp:lastPrinted>2021-09-22T12:35:12Z</cp:lastPrinted>
  <dcterms:created xsi:type="dcterms:W3CDTF">2017-08-30T14:45:06Z</dcterms:created>
  <dcterms:modified xsi:type="dcterms:W3CDTF">2025-02-10T14:20:59Z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0x010100FD09B40ADF22A040A8BC6220BFDDCC15</vt:lpwstr>
  </property>
  <property fmtid="{D5CDD505-2E9C-101B-9397-08002B2CF9AE}" pid="4" name="MediaServiceImageTags">
    <vt:lpwstr/>
  </property>
  <property fmtid="{D5CDD505-2E9C-101B-9397-08002B2CF9AE}" pid="5" name="MSIP_Label_fb7595bc-492f-4d88-9880-737c41c1bf4b_Enabled">
    <vt:lpwstr>true</vt:lpwstr>
  </property>
  <property fmtid="{D5CDD505-2E9C-101B-9397-08002B2CF9AE}" pid="6" name="MSIP_Label_fb7595bc-492f-4d88-9880-737c41c1bf4b_SetDate">
    <vt:lpwstr>2023-08-02T09:36:23Z</vt:lpwstr>
  </property>
  <property fmtid="{D5CDD505-2E9C-101B-9397-08002B2CF9AE}" pid="7" name="MSIP_Label_fb7595bc-492f-4d88-9880-737c41c1bf4b_Method">
    <vt:lpwstr>Standard</vt:lpwstr>
  </property>
  <property fmtid="{D5CDD505-2E9C-101B-9397-08002B2CF9AE}" pid="8" name="MSIP_Label_fb7595bc-492f-4d88-9880-737c41c1bf4b_Name">
    <vt:lpwstr>Public</vt:lpwstr>
  </property>
  <property fmtid="{D5CDD505-2E9C-101B-9397-08002B2CF9AE}" pid="9" name="MSIP_Label_fb7595bc-492f-4d88-9880-737c41c1bf4b_SiteId">
    <vt:lpwstr>430c3e75-ff03-445f-b3f4-ae2809a0b10b</vt:lpwstr>
  </property>
  <property fmtid="{D5CDD505-2E9C-101B-9397-08002B2CF9AE}" pid="10" name="MSIP_Label_fb7595bc-492f-4d88-9880-737c41c1bf4b_ActionId">
    <vt:lpwstr>089f6bc4-c275-4799-b181-228e372822f5</vt:lpwstr>
  </property>
  <property fmtid="{D5CDD505-2E9C-101B-9397-08002B2CF9AE}" pid="11" name="MSIP_Label_fb7595bc-492f-4d88-9880-737c41c1bf4b_ContentBits">
    <vt:lpwstr>0</vt:lpwstr>
  </property>
</Properties>
</file>